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708" r:id="rId2"/>
    <p:sldMasterId id="2147483720" r:id="rId3"/>
    <p:sldMasterId id="2147483732" r:id="rId4"/>
    <p:sldMasterId id="2147483768" r:id="rId5"/>
    <p:sldMasterId id="2147483780" r:id="rId6"/>
    <p:sldMasterId id="2147483792" r:id="rId7"/>
    <p:sldMasterId id="2147483816" r:id="rId8"/>
  </p:sldMasterIdLst>
  <p:notesMasterIdLst>
    <p:notesMasterId r:id="rId27"/>
  </p:notesMasterIdLst>
  <p:sldIdLst>
    <p:sldId id="285" r:id="rId9"/>
    <p:sldId id="338" r:id="rId10"/>
    <p:sldId id="328" r:id="rId11"/>
    <p:sldId id="330" r:id="rId12"/>
    <p:sldId id="296" r:id="rId13"/>
    <p:sldId id="309" r:id="rId14"/>
    <p:sldId id="333" r:id="rId15"/>
    <p:sldId id="334" r:id="rId16"/>
    <p:sldId id="335" r:id="rId17"/>
    <p:sldId id="308" r:id="rId18"/>
    <p:sldId id="339" r:id="rId19"/>
    <p:sldId id="347" r:id="rId20"/>
    <p:sldId id="340" r:id="rId21"/>
    <p:sldId id="324" r:id="rId22"/>
    <p:sldId id="326" r:id="rId23"/>
    <p:sldId id="321" r:id="rId24"/>
    <p:sldId id="327" r:id="rId25"/>
    <p:sldId id="258" r:id="rId2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E1B238-790F-4B97-922C-001360D723EE}" type="datetimeFigureOut">
              <a:rPr lang="id-ID" smtClean="0"/>
              <a:t>15/03/2022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DF129D-C2FC-4373-868F-1A4B592CC1FA}" type="slidenum">
              <a:rPr lang="id-ID" smtClean="0"/>
              <a:t>‹#›</a:t>
            </a:fld>
            <a:endParaRPr lang="id-ID"/>
          </a:p>
        </p:txBody>
      </p:sp>
    </p:spTree>
    <p:extLst>
      <p:ext uri="{BB962C8B-B14F-4D97-AF65-F5344CB8AC3E}">
        <p14:creationId xmlns:p14="http://schemas.microsoft.com/office/powerpoint/2010/main" val="1429857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1144588"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xfrm>
            <a:off x="915989" y="4346501"/>
            <a:ext cx="5026025" cy="41115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a:defRPr/>
            </a:pPr>
            <a:fld id="{58FAF217-D398-4561-81C4-8B39BA5AC9F9}" type="slidenum">
              <a:rPr lang="id-ID" smtClean="0"/>
              <a:pPr>
                <a:defRPr/>
              </a:pPr>
              <a:t>16</a:t>
            </a:fld>
            <a:endParaRPr lang="id-ID"/>
          </a:p>
        </p:txBody>
      </p:sp>
    </p:spTree>
    <p:extLst>
      <p:ext uri="{BB962C8B-B14F-4D97-AF65-F5344CB8AC3E}">
        <p14:creationId xmlns:p14="http://schemas.microsoft.com/office/powerpoint/2010/main" val="4090306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D0788C5-8FE4-4C36-ACAF-895B84A5E5A9}" type="slidenum">
              <a:rPr lang="id-ID"/>
              <a:pPr fontAlgn="base">
                <a:spcBef>
                  <a:spcPct val="0"/>
                </a:spcBef>
                <a:spcAft>
                  <a:spcPct val="0"/>
                </a:spcAft>
              </a:pPr>
              <a:t>18</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C96777E-8166-404D-AA54-D44C9626EA09}" type="datetime1">
              <a:rPr lang="id-ID" smtClean="0"/>
              <a:t>15/03/2022</a:t>
            </a:fld>
            <a:endParaRPr lang="id-ID"/>
          </a:p>
        </p:txBody>
      </p:sp>
      <p:sp>
        <p:nvSpPr>
          <p:cNvPr id="17" name="Slide Number Placeholder 16"/>
          <p:cNvSpPr>
            <a:spLocks noGrp="1"/>
          </p:cNvSpPr>
          <p:nvPr>
            <p:ph type="sldNum" sz="quarter" idx="11"/>
          </p:nvPr>
        </p:nvSpPr>
        <p:spPr/>
        <p:txBody>
          <a:bodyPr/>
          <a:lstStyle/>
          <a:p>
            <a:fld id="{A42A19DF-D039-4A4C-B551-FF0F9DD8F815}" type="slidenum">
              <a:rPr lang="id-ID" smtClean="0"/>
              <a:t>‹#›</a:t>
            </a:fld>
            <a:endParaRPr lang="id-ID"/>
          </a:p>
        </p:txBody>
      </p:sp>
      <p:sp>
        <p:nvSpPr>
          <p:cNvPr id="19" name="Footer Placeholder 18"/>
          <p:cNvSpPr>
            <a:spLocks noGrp="1"/>
          </p:cNvSpPr>
          <p:nvPr>
            <p:ph type="ftr" sz="quarter" idx="12"/>
          </p:nvPr>
        </p:nvSpPr>
        <p:spPr/>
        <p:txBody>
          <a:bodyPr/>
          <a:lstStyle/>
          <a:p>
            <a:r>
              <a:rPr lang="id-ID" smtClean="0"/>
              <a:t>Kushandajani 19</a:t>
            </a:r>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8500B-BDA4-4A92-B904-127324B41E0D}"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2A0D9F-916C-43FD-8B0C-A892CCBA64AF}"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55C1B7-621B-42AF-9138-A905F6B3B760}"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080DEE-5CFC-44EC-8EA6-39AB6347C838}"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8937CDC-2798-4ACC-8060-FD35BE589058}"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A529BF-B83D-4A15-804B-2B1F4125A59A}" type="datetime1">
              <a:rPr lang="id-ID" smtClean="0"/>
              <a:t>15/03/2022</a:t>
            </a:fld>
            <a:endParaRPr lang="id-ID"/>
          </a:p>
        </p:txBody>
      </p:sp>
      <p:sp>
        <p:nvSpPr>
          <p:cNvPr id="6" name="Footer Placeholder 5"/>
          <p:cNvSpPr>
            <a:spLocks noGrp="1"/>
          </p:cNvSpPr>
          <p:nvPr>
            <p:ph type="ftr" sz="quarter" idx="11"/>
          </p:nvPr>
        </p:nvSpPr>
        <p:spPr/>
        <p:txBody>
          <a:bodyPr/>
          <a:lstStyle/>
          <a:p>
            <a:r>
              <a:rPr lang="id-ID" smtClean="0"/>
              <a:t>Kushandajani 19</a:t>
            </a:r>
            <a:endParaRPr lang="id-ID"/>
          </a:p>
        </p:txBody>
      </p:sp>
      <p:sp>
        <p:nvSpPr>
          <p:cNvPr id="7" name="Slide Number Placeholder 6"/>
          <p:cNvSpPr>
            <a:spLocks noGrp="1"/>
          </p:cNvSpPr>
          <p:nvPr>
            <p:ph type="sldNum" sz="quarter" idx="12"/>
          </p:nvPr>
        </p:nvSpPr>
        <p:spPr/>
        <p:txBody>
          <a:bodyPr/>
          <a:lstStyle/>
          <a:p>
            <a:fld id="{A42A19DF-D039-4A4C-B551-FF0F9DD8F815}" type="slidenum">
              <a:rPr lang="id-ID" smtClean="0"/>
              <a:t>‹#›</a:t>
            </a:fld>
            <a:endParaRPr lang="id-ID"/>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8B43E4-D057-49C8-AC96-544AEFADE614}" type="datetime1">
              <a:rPr lang="id-ID" smtClean="0"/>
              <a:t>15/03/2022</a:t>
            </a:fld>
            <a:endParaRPr lang="id-ID"/>
          </a:p>
        </p:txBody>
      </p:sp>
      <p:sp>
        <p:nvSpPr>
          <p:cNvPr id="8" name="Footer Placeholder 7"/>
          <p:cNvSpPr>
            <a:spLocks noGrp="1"/>
          </p:cNvSpPr>
          <p:nvPr>
            <p:ph type="ftr" sz="quarter" idx="11"/>
          </p:nvPr>
        </p:nvSpPr>
        <p:spPr/>
        <p:txBody>
          <a:bodyPr/>
          <a:lstStyle/>
          <a:p>
            <a:r>
              <a:rPr lang="id-ID" smtClean="0"/>
              <a:t>Kushandajani 19</a:t>
            </a:r>
            <a:endParaRPr lang="id-ID"/>
          </a:p>
        </p:txBody>
      </p:sp>
      <p:sp>
        <p:nvSpPr>
          <p:cNvPr id="9" name="Slide Number Placeholder 8"/>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E3068A-A00F-4E88-8849-F39AF7F80259}" type="datetime1">
              <a:rPr lang="id-ID" smtClean="0"/>
              <a:t>15/03/2022</a:t>
            </a:fld>
            <a:endParaRPr lang="id-ID"/>
          </a:p>
        </p:txBody>
      </p:sp>
      <p:sp>
        <p:nvSpPr>
          <p:cNvPr id="4" name="Footer Placeholder 3"/>
          <p:cNvSpPr>
            <a:spLocks noGrp="1"/>
          </p:cNvSpPr>
          <p:nvPr>
            <p:ph type="ftr" sz="quarter" idx="11"/>
          </p:nvPr>
        </p:nvSpPr>
        <p:spPr/>
        <p:txBody>
          <a:bodyPr/>
          <a:lstStyle/>
          <a:p>
            <a:r>
              <a:rPr lang="id-ID" smtClean="0"/>
              <a:t>Kushandajani 19</a:t>
            </a:r>
            <a:endParaRPr lang="id-ID"/>
          </a:p>
        </p:txBody>
      </p:sp>
      <p:sp>
        <p:nvSpPr>
          <p:cNvPr id="5" name="Slide Number Placeholder 4"/>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90DA3-D3A3-4671-B616-11C5E83F5931}" type="datetime1">
              <a:rPr lang="id-ID" smtClean="0"/>
              <a:t>15/03/2022</a:t>
            </a:fld>
            <a:endParaRPr lang="id-ID"/>
          </a:p>
        </p:txBody>
      </p:sp>
      <p:sp>
        <p:nvSpPr>
          <p:cNvPr id="3" name="Footer Placeholder 2"/>
          <p:cNvSpPr>
            <a:spLocks noGrp="1"/>
          </p:cNvSpPr>
          <p:nvPr>
            <p:ph type="ftr" sz="quarter" idx="11"/>
          </p:nvPr>
        </p:nvSpPr>
        <p:spPr/>
        <p:txBody>
          <a:bodyPr/>
          <a:lstStyle/>
          <a:p>
            <a:r>
              <a:rPr lang="id-ID" smtClean="0"/>
              <a:t>Kushandajani 19</a:t>
            </a:r>
            <a:endParaRPr lang="id-ID"/>
          </a:p>
        </p:txBody>
      </p:sp>
      <p:sp>
        <p:nvSpPr>
          <p:cNvPr id="4" name="Slide Number Placeholder 3"/>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7D47C71-8136-4AAD-96D7-CEE71F2A0396}" type="datetime1">
              <a:rPr lang="id-ID" smtClean="0"/>
              <a:t>15/03/2022</a:t>
            </a:fld>
            <a:endParaRPr lang="id-ID"/>
          </a:p>
        </p:txBody>
      </p:sp>
      <p:sp>
        <p:nvSpPr>
          <p:cNvPr id="6" name="Footer Placeholder 5"/>
          <p:cNvSpPr>
            <a:spLocks noGrp="1"/>
          </p:cNvSpPr>
          <p:nvPr>
            <p:ph type="ftr" sz="quarter" idx="11"/>
          </p:nvPr>
        </p:nvSpPr>
        <p:spPr/>
        <p:txBody>
          <a:bodyPr/>
          <a:lstStyle>
            <a:lvl1pPr>
              <a:defRPr>
                <a:solidFill>
                  <a:schemeClr val="tx2"/>
                </a:solidFill>
              </a:defRPr>
            </a:lvl1pPr>
          </a:lstStyle>
          <a:p>
            <a:r>
              <a:rPr lang="id-ID" smtClean="0"/>
              <a:t>Kushandajani 19</a:t>
            </a:r>
            <a:endParaRPr lang="id-ID"/>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42A19DF-D039-4A4C-B551-FF0F9DD8F815}"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EF5A0D62-1001-4D11-B050-BF8C6ED6354D}" type="datetime1">
              <a:rPr lang="id-ID" smtClean="0"/>
              <a:t>15/03/2022</a:t>
            </a:fld>
            <a:endParaRPr lang="id-ID"/>
          </a:p>
        </p:txBody>
      </p:sp>
      <p:sp>
        <p:nvSpPr>
          <p:cNvPr id="12" name="Slide Number Placeholder 11"/>
          <p:cNvSpPr>
            <a:spLocks noGrp="1"/>
          </p:cNvSpPr>
          <p:nvPr>
            <p:ph type="sldNum" sz="quarter" idx="15"/>
          </p:nvPr>
        </p:nvSpPr>
        <p:spPr/>
        <p:txBody>
          <a:bodyPr/>
          <a:lstStyle/>
          <a:p>
            <a:fld id="{A42A19DF-D039-4A4C-B551-FF0F9DD8F815}" type="slidenum">
              <a:rPr lang="id-ID" smtClean="0"/>
              <a:t>‹#›</a:t>
            </a:fld>
            <a:endParaRPr lang="id-ID"/>
          </a:p>
        </p:txBody>
      </p:sp>
      <p:sp>
        <p:nvSpPr>
          <p:cNvPr id="13" name="Footer Placeholder 12"/>
          <p:cNvSpPr>
            <a:spLocks noGrp="1"/>
          </p:cNvSpPr>
          <p:nvPr>
            <p:ph type="ftr" sz="quarter" idx="16"/>
          </p:nvPr>
        </p:nvSpPr>
        <p:spPr/>
        <p:txBody>
          <a:bodyPr/>
          <a:lstStyle/>
          <a:p>
            <a:r>
              <a:rPr lang="id-ID" smtClean="0"/>
              <a:t>Kushandajani 19</a:t>
            </a:r>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9EDE23-FB06-4980-8DC1-6A4F28F5ACDA}" type="datetime1">
              <a:rPr lang="id-ID" smtClean="0"/>
              <a:t>15/03/2022</a:t>
            </a:fld>
            <a:endParaRPr lang="id-ID"/>
          </a:p>
        </p:txBody>
      </p:sp>
      <p:sp>
        <p:nvSpPr>
          <p:cNvPr id="6" name="Footer Placeholder 5"/>
          <p:cNvSpPr>
            <a:spLocks noGrp="1"/>
          </p:cNvSpPr>
          <p:nvPr>
            <p:ph type="ftr" sz="quarter" idx="11"/>
          </p:nvPr>
        </p:nvSpPr>
        <p:spPr/>
        <p:txBody>
          <a:bodyPr/>
          <a:lstStyle/>
          <a:p>
            <a:r>
              <a:rPr lang="id-ID" smtClean="0"/>
              <a:t>Kushandajani 19</a:t>
            </a:r>
            <a:endParaRPr lang="id-ID"/>
          </a:p>
        </p:txBody>
      </p:sp>
      <p:sp>
        <p:nvSpPr>
          <p:cNvPr id="7" name="Slide Number Placeholder 6"/>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6E284-4BC2-4CE6-9E65-034A2F3E078A}"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6CFEB-EC51-4795-B0E7-B7AC8C64F576}"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E2A3E7-87EF-47C4-9334-4DC6D2D0E341}"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2836C6-BFD3-4B7A-A3A4-7FE338FD7F0A}"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E90CA5-E4FD-4FDC-AFEA-08BC6CB4597A}"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9C6521-6B95-4637-96E9-41125BD15E13}" type="datetime1">
              <a:rPr lang="id-ID" smtClean="0"/>
              <a:t>15/03/2022</a:t>
            </a:fld>
            <a:endParaRPr lang="id-ID"/>
          </a:p>
        </p:txBody>
      </p:sp>
      <p:sp>
        <p:nvSpPr>
          <p:cNvPr id="6" name="Footer Placeholder 5"/>
          <p:cNvSpPr>
            <a:spLocks noGrp="1"/>
          </p:cNvSpPr>
          <p:nvPr>
            <p:ph type="ftr" sz="quarter" idx="11"/>
          </p:nvPr>
        </p:nvSpPr>
        <p:spPr/>
        <p:txBody>
          <a:bodyPr/>
          <a:lstStyle/>
          <a:p>
            <a:r>
              <a:rPr lang="id-ID" smtClean="0"/>
              <a:t>Kushandajani 19</a:t>
            </a:r>
            <a:endParaRPr lang="id-ID"/>
          </a:p>
        </p:txBody>
      </p:sp>
      <p:sp>
        <p:nvSpPr>
          <p:cNvPr id="7" name="Slide Number Placeholder 6"/>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BD8F2F-ADE8-4B29-AE3E-BA2C53F4C78E}" type="datetime1">
              <a:rPr lang="id-ID" smtClean="0"/>
              <a:t>15/03/2022</a:t>
            </a:fld>
            <a:endParaRPr lang="id-ID"/>
          </a:p>
        </p:txBody>
      </p:sp>
      <p:sp>
        <p:nvSpPr>
          <p:cNvPr id="8" name="Footer Placeholder 7"/>
          <p:cNvSpPr>
            <a:spLocks noGrp="1"/>
          </p:cNvSpPr>
          <p:nvPr>
            <p:ph type="ftr" sz="quarter" idx="11"/>
          </p:nvPr>
        </p:nvSpPr>
        <p:spPr/>
        <p:txBody>
          <a:bodyPr/>
          <a:lstStyle/>
          <a:p>
            <a:r>
              <a:rPr lang="id-ID" smtClean="0"/>
              <a:t>Kushandajani 19</a:t>
            </a:r>
            <a:endParaRPr lang="id-ID"/>
          </a:p>
        </p:txBody>
      </p:sp>
      <p:sp>
        <p:nvSpPr>
          <p:cNvPr id="9" name="Slide Number Placeholder 8"/>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380BAE-9C9D-473E-9BA9-2D164393A196}" type="datetime1">
              <a:rPr lang="id-ID" smtClean="0"/>
              <a:t>15/03/2022</a:t>
            </a:fld>
            <a:endParaRPr lang="id-ID"/>
          </a:p>
        </p:txBody>
      </p:sp>
      <p:sp>
        <p:nvSpPr>
          <p:cNvPr id="4" name="Footer Placeholder 3"/>
          <p:cNvSpPr>
            <a:spLocks noGrp="1"/>
          </p:cNvSpPr>
          <p:nvPr>
            <p:ph type="ftr" sz="quarter" idx="11"/>
          </p:nvPr>
        </p:nvSpPr>
        <p:spPr/>
        <p:txBody>
          <a:bodyPr/>
          <a:lstStyle/>
          <a:p>
            <a:r>
              <a:rPr lang="id-ID" smtClean="0"/>
              <a:t>Kushandajani 19</a:t>
            </a:r>
            <a:endParaRPr lang="id-ID"/>
          </a:p>
        </p:txBody>
      </p:sp>
      <p:sp>
        <p:nvSpPr>
          <p:cNvPr id="5" name="Slide Number Placeholder 4"/>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9ED5B-4674-4295-8A74-56FE3DBED03C}" type="datetime1">
              <a:rPr lang="id-ID" smtClean="0"/>
              <a:t>15/03/2022</a:t>
            </a:fld>
            <a:endParaRPr lang="id-ID"/>
          </a:p>
        </p:txBody>
      </p:sp>
      <p:sp>
        <p:nvSpPr>
          <p:cNvPr id="3" name="Footer Placeholder 2"/>
          <p:cNvSpPr>
            <a:spLocks noGrp="1"/>
          </p:cNvSpPr>
          <p:nvPr>
            <p:ph type="ftr" sz="quarter" idx="11"/>
          </p:nvPr>
        </p:nvSpPr>
        <p:spPr/>
        <p:txBody>
          <a:bodyPr/>
          <a:lstStyle/>
          <a:p>
            <a:r>
              <a:rPr lang="id-ID" smtClean="0"/>
              <a:t>Kushandajani 19</a:t>
            </a:r>
            <a:endParaRPr lang="id-ID"/>
          </a:p>
        </p:txBody>
      </p:sp>
      <p:sp>
        <p:nvSpPr>
          <p:cNvPr id="4" name="Slide Number Placeholder 3"/>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B827ACCD-857E-4FBC-A19D-663E2D358734}" type="datetime1">
              <a:rPr lang="id-ID" smtClean="0"/>
              <a:t>15/03/2022</a:t>
            </a:fld>
            <a:endParaRPr lang="id-ID"/>
          </a:p>
        </p:txBody>
      </p:sp>
      <p:sp>
        <p:nvSpPr>
          <p:cNvPr id="14" name="Slide Number Placeholder 13"/>
          <p:cNvSpPr>
            <a:spLocks noGrp="1"/>
          </p:cNvSpPr>
          <p:nvPr>
            <p:ph type="sldNum" sz="quarter" idx="11"/>
          </p:nvPr>
        </p:nvSpPr>
        <p:spPr/>
        <p:txBody>
          <a:bodyPr/>
          <a:lstStyle/>
          <a:p>
            <a:fld id="{A42A19DF-D039-4A4C-B551-FF0F9DD8F815}" type="slidenum">
              <a:rPr lang="id-ID" smtClean="0"/>
              <a:t>‹#›</a:t>
            </a:fld>
            <a:endParaRPr lang="id-ID"/>
          </a:p>
        </p:txBody>
      </p:sp>
      <p:sp>
        <p:nvSpPr>
          <p:cNvPr id="15" name="Footer Placeholder 14"/>
          <p:cNvSpPr>
            <a:spLocks noGrp="1"/>
          </p:cNvSpPr>
          <p:nvPr>
            <p:ph type="ftr" sz="quarter" idx="12"/>
          </p:nvPr>
        </p:nvSpPr>
        <p:spPr/>
        <p:txBody>
          <a:bodyPr/>
          <a:lstStyle/>
          <a:p>
            <a:r>
              <a:rPr lang="id-ID" smtClean="0"/>
              <a:t>Kushandajani 19</a:t>
            </a:r>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511F4-B034-478B-8CC1-7C3FD2ABE8FC}" type="datetime1">
              <a:rPr lang="id-ID" smtClean="0"/>
              <a:t>15/03/2022</a:t>
            </a:fld>
            <a:endParaRPr lang="id-ID"/>
          </a:p>
        </p:txBody>
      </p:sp>
      <p:sp>
        <p:nvSpPr>
          <p:cNvPr id="6" name="Footer Placeholder 5"/>
          <p:cNvSpPr>
            <a:spLocks noGrp="1"/>
          </p:cNvSpPr>
          <p:nvPr>
            <p:ph type="ftr" sz="quarter" idx="11"/>
          </p:nvPr>
        </p:nvSpPr>
        <p:spPr/>
        <p:txBody>
          <a:bodyPr/>
          <a:lstStyle/>
          <a:p>
            <a:r>
              <a:rPr lang="id-ID" smtClean="0"/>
              <a:t>Kushandajani 19</a:t>
            </a:r>
            <a:endParaRPr lang="id-ID"/>
          </a:p>
        </p:txBody>
      </p:sp>
      <p:sp>
        <p:nvSpPr>
          <p:cNvPr id="7" name="Slide Number Placeholder 6"/>
          <p:cNvSpPr>
            <a:spLocks noGrp="1"/>
          </p:cNvSpPr>
          <p:nvPr>
            <p:ph type="sldNum" sz="quarter" idx="12"/>
          </p:nvPr>
        </p:nvSpPr>
        <p:spPr/>
        <p:txBody>
          <a:bodyPr/>
          <a:lstStyle/>
          <a:p>
            <a:fld id="{A42A19DF-D039-4A4C-B551-FF0F9DD8F815}" type="slidenum">
              <a:rPr lang="id-ID" smtClean="0"/>
              <a:t>‹#›</a:t>
            </a:fld>
            <a:endParaRPr lang="id-ID"/>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6B79033-A67D-4226-B338-175250014684}" type="datetime1">
              <a:rPr lang="id-ID" smtClean="0"/>
              <a:t>15/03/2022</a:t>
            </a:fld>
            <a:endParaRPr lang="id-ID"/>
          </a:p>
        </p:txBody>
      </p:sp>
      <p:sp>
        <p:nvSpPr>
          <p:cNvPr id="9" name="Slide Number Placeholder 8"/>
          <p:cNvSpPr>
            <a:spLocks noGrp="1"/>
          </p:cNvSpPr>
          <p:nvPr>
            <p:ph type="sldNum" sz="quarter" idx="11"/>
          </p:nvPr>
        </p:nvSpPr>
        <p:spPr/>
        <p:txBody>
          <a:bodyPr/>
          <a:lstStyle/>
          <a:p>
            <a:fld id="{A42A19DF-D039-4A4C-B551-FF0F9DD8F815}" type="slidenum">
              <a:rPr lang="id-ID" smtClean="0"/>
              <a:t>‹#›</a:t>
            </a:fld>
            <a:endParaRPr lang="id-ID"/>
          </a:p>
        </p:txBody>
      </p:sp>
      <p:sp>
        <p:nvSpPr>
          <p:cNvPr id="10" name="Footer Placeholder 9"/>
          <p:cNvSpPr>
            <a:spLocks noGrp="1"/>
          </p:cNvSpPr>
          <p:nvPr>
            <p:ph type="ftr" sz="quarter" idx="12"/>
          </p:nvPr>
        </p:nvSpPr>
        <p:spPr/>
        <p:txBody>
          <a:bodyPr/>
          <a:lstStyle/>
          <a:p>
            <a:r>
              <a:rPr lang="id-ID" smtClean="0"/>
              <a:t>Kushandajani 19</a:t>
            </a:r>
            <a:endParaRPr lang="id-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B9D7D-52B3-4B15-8784-6547948BC52D}"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2C510-8506-48D6-86DC-2E8AE0FAF072}"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B9B77A4-7A9E-49A3-8474-B471F084FFD2}" type="datetime1">
              <a:rPr lang="id-ID" smtClean="0"/>
              <a:t>15/03/2022</a:t>
            </a:fld>
            <a:endParaRPr lang="id-ID"/>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id-ID" smtClean="0"/>
              <a:t>Kushandajani 19</a:t>
            </a:r>
            <a:endParaRPr lang="id-ID"/>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42A19DF-D039-4A4C-B551-FF0F9DD8F815}" type="slidenum">
              <a:rPr lang="id-ID" smtClean="0"/>
              <a:t>‹#›</a:t>
            </a:fld>
            <a:endParaRPr lang="id-ID"/>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CAB515-BA42-4807-8FC3-0837755A3C79}"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48358-8338-4891-A569-3F66613125C7}"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214C0A7-179D-4FCB-A4E4-E7A9DE86DB3B}" type="datetime1">
              <a:rPr lang="id-ID" smtClean="0"/>
              <a:t>15/03/2022</a:t>
            </a:fld>
            <a:endParaRPr lang="id-ID"/>
          </a:p>
        </p:txBody>
      </p:sp>
      <p:sp>
        <p:nvSpPr>
          <p:cNvPr id="6" name="Footer Placeholder 5"/>
          <p:cNvSpPr>
            <a:spLocks noGrp="1"/>
          </p:cNvSpPr>
          <p:nvPr>
            <p:ph type="ftr" sz="quarter" idx="11"/>
          </p:nvPr>
        </p:nvSpPr>
        <p:spPr/>
        <p:txBody>
          <a:bodyPr/>
          <a:lstStyle/>
          <a:p>
            <a:r>
              <a:rPr lang="id-ID" smtClean="0"/>
              <a:t>Kushandajani 19</a:t>
            </a:r>
            <a:endParaRPr lang="id-ID"/>
          </a:p>
        </p:txBody>
      </p:sp>
      <p:sp>
        <p:nvSpPr>
          <p:cNvPr id="7" name="Slide Number Placeholder 6"/>
          <p:cNvSpPr>
            <a:spLocks noGrp="1"/>
          </p:cNvSpPr>
          <p:nvPr>
            <p:ph type="sldNum" sz="quarter" idx="12"/>
          </p:nvPr>
        </p:nvSpPr>
        <p:spPr/>
        <p:txBody>
          <a:bodyPr/>
          <a:lstStyle/>
          <a:p>
            <a:fld id="{A42A19DF-D039-4A4C-B551-FF0F9DD8F815}" type="slidenum">
              <a:rPr lang="id-ID" smtClean="0"/>
              <a:t>‹#›</a:t>
            </a:fld>
            <a:endParaRPr lang="id-ID"/>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2BC793-EA7A-402A-A7D8-0374B6B3DEB0}" type="datetime1">
              <a:rPr lang="id-ID" smtClean="0"/>
              <a:t>15/03/2022</a:t>
            </a:fld>
            <a:endParaRPr lang="id-ID"/>
          </a:p>
        </p:txBody>
      </p:sp>
      <p:sp>
        <p:nvSpPr>
          <p:cNvPr id="8" name="Footer Placeholder 7"/>
          <p:cNvSpPr>
            <a:spLocks noGrp="1"/>
          </p:cNvSpPr>
          <p:nvPr>
            <p:ph type="ftr" sz="quarter" idx="11"/>
          </p:nvPr>
        </p:nvSpPr>
        <p:spPr/>
        <p:txBody>
          <a:bodyPr/>
          <a:lstStyle/>
          <a:p>
            <a:r>
              <a:rPr lang="id-ID" smtClean="0"/>
              <a:t>Kushandajani 19</a:t>
            </a:r>
            <a:endParaRPr lang="id-ID"/>
          </a:p>
        </p:txBody>
      </p:sp>
      <p:sp>
        <p:nvSpPr>
          <p:cNvPr id="9" name="Slide Number Placeholder 8"/>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D56372-696A-4F8B-8F31-0AB70E12074F}" type="datetime1">
              <a:rPr lang="id-ID" smtClean="0"/>
              <a:t>15/03/2022</a:t>
            </a:fld>
            <a:endParaRPr lang="id-ID"/>
          </a:p>
        </p:txBody>
      </p:sp>
      <p:sp>
        <p:nvSpPr>
          <p:cNvPr id="4" name="Footer Placeholder 3"/>
          <p:cNvSpPr>
            <a:spLocks noGrp="1"/>
          </p:cNvSpPr>
          <p:nvPr>
            <p:ph type="ftr" sz="quarter" idx="11"/>
          </p:nvPr>
        </p:nvSpPr>
        <p:spPr/>
        <p:txBody>
          <a:bodyPr/>
          <a:lstStyle/>
          <a:p>
            <a:r>
              <a:rPr lang="id-ID" smtClean="0"/>
              <a:t>Kushandajani 19</a:t>
            </a:r>
            <a:endParaRPr lang="id-ID"/>
          </a:p>
        </p:txBody>
      </p:sp>
      <p:sp>
        <p:nvSpPr>
          <p:cNvPr id="5" name="Slide Number Placeholder 4"/>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25E09E6C-E71D-45BF-9CEA-2F68277C73C2}" type="datetime1">
              <a:rPr lang="id-ID" smtClean="0"/>
              <a:t>15/03/2022</a:t>
            </a:fld>
            <a:endParaRPr lang="id-ID"/>
          </a:p>
        </p:txBody>
      </p:sp>
      <p:sp>
        <p:nvSpPr>
          <p:cNvPr id="12" name="Slide Number Placeholder 11"/>
          <p:cNvSpPr>
            <a:spLocks noGrp="1"/>
          </p:cNvSpPr>
          <p:nvPr>
            <p:ph type="sldNum" sz="quarter" idx="16"/>
          </p:nvPr>
        </p:nvSpPr>
        <p:spPr/>
        <p:txBody>
          <a:bodyPr/>
          <a:lstStyle/>
          <a:p>
            <a:fld id="{A42A19DF-D039-4A4C-B551-FF0F9DD8F815}" type="slidenum">
              <a:rPr lang="id-ID" smtClean="0"/>
              <a:t>‹#›</a:t>
            </a:fld>
            <a:endParaRPr lang="id-ID"/>
          </a:p>
        </p:txBody>
      </p:sp>
      <p:sp>
        <p:nvSpPr>
          <p:cNvPr id="13" name="Footer Placeholder 12"/>
          <p:cNvSpPr>
            <a:spLocks noGrp="1"/>
          </p:cNvSpPr>
          <p:nvPr>
            <p:ph type="ftr" sz="quarter" idx="17"/>
          </p:nvPr>
        </p:nvSpPr>
        <p:spPr/>
        <p:txBody>
          <a:bodyPr/>
          <a:lstStyle/>
          <a:p>
            <a:r>
              <a:rPr lang="id-ID" smtClean="0"/>
              <a:t>Kushandajani 19</a:t>
            </a:r>
            <a:endParaRPr lang="id-ID"/>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8E4E6-A113-4620-918A-64C002E1C26E}" type="datetime1">
              <a:rPr lang="id-ID" smtClean="0"/>
              <a:t>15/03/2022</a:t>
            </a:fld>
            <a:endParaRPr lang="id-ID"/>
          </a:p>
        </p:txBody>
      </p:sp>
      <p:sp>
        <p:nvSpPr>
          <p:cNvPr id="3" name="Footer Placeholder 2"/>
          <p:cNvSpPr>
            <a:spLocks noGrp="1"/>
          </p:cNvSpPr>
          <p:nvPr>
            <p:ph type="ftr" sz="quarter" idx="11"/>
          </p:nvPr>
        </p:nvSpPr>
        <p:spPr/>
        <p:txBody>
          <a:bodyPr/>
          <a:lstStyle/>
          <a:p>
            <a:r>
              <a:rPr lang="id-ID" smtClean="0"/>
              <a:t>Kushandajani 19</a:t>
            </a:r>
            <a:endParaRPr lang="id-ID"/>
          </a:p>
        </p:txBody>
      </p:sp>
      <p:sp>
        <p:nvSpPr>
          <p:cNvPr id="4" name="Slide Number Placeholder 3"/>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7056076-818A-4D53-919A-7D9FE73A51F5}" type="datetime1">
              <a:rPr lang="id-ID" smtClean="0"/>
              <a:t>15/03/2022</a:t>
            </a:fld>
            <a:endParaRPr lang="id-ID"/>
          </a:p>
        </p:txBody>
      </p:sp>
      <p:sp>
        <p:nvSpPr>
          <p:cNvPr id="7" name="Slide Number Placeholder 6"/>
          <p:cNvSpPr>
            <a:spLocks noGrp="1"/>
          </p:cNvSpPr>
          <p:nvPr>
            <p:ph type="sldNum" sz="quarter" idx="12"/>
          </p:nvPr>
        </p:nvSpPr>
        <p:spPr/>
        <p:txBody>
          <a:bodyPr/>
          <a:lstStyle/>
          <a:p>
            <a:fld id="{A42A19DF-D039-4A4C-B551-FF0F9DD8F815}" type="slidenum">
              <a:rPr lang="id-ID" smtClean="0"/>
              <a:t>‹#›</a:t>
            </a:fld>
            <a:endParaRPr lang="id-ID"/>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id-ID" smtClean="0"/>
              <a:t>Kushandajani 19</a:t>
            </a:r>
            <a:endParaRPr lang="id-ID"/>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D57B8-DDBD-4596-81C9-2399405C3B1C}" type="datetime1">
              <a:rPr lang="id-ID" smtClean="0"/>
              <a:t>15/03/2022</a:t>
            </a:fld>
            <a:endParaRPr lang="id-ID"/>
          </a:p>
        </p:txBody>
      </p:sp>
      <p:sp>
        <p:nvSpPr>
          <p:cNvPr id="6" name="Footer Placeholder 5"/>
          <p:cNvSpPr>
            <a:spLocks noGrp="1"/>
          </p:cNvSpPr>
          <p:nvPr>
            <p:ph type="ftr" sz="quarter" idx="11"/>
          </p:nvPr>
        </p:nvSpPr>
        <p:spPr>
          <a:xfrm>
            <a:off x="4641448" y="5724835"/>
            <a:ext cx="3493664" cy="365125"/>
          </a:xfrm>
        </p:spPr>
        <p:txBody>
          <a:bodyPr>
            <a:normAutofit/>
          </a:bodyPr>
          <a:lstStyle/>
          <a:p>
            <a:r>
              <a:rPr lang="id-ID" smtClean="0"/>
              <a:t>Kushandajani 19</a:t>
            </a:r>
            <a:endParaRPr lang="id-ID"/>
          </a:p>
        </p:txBody>
      </p:sp>
      <p:sp>
        <p:nvSpPr>
          <p:cNvPr id="7" name="Slide Number Placeholder 6"/>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1301C-725F-4376-91BB-7ECB7FD836F8}"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16BE1-BDCB-4A1A-B3C7-B944F1B00C33}"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FFF81E78-7EF0-47C7-B32D-617A36EA12C7}"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extLst>
      <p:ext uri="{BB962C8B-B14F-4D97-AF65-F5344CB8AC3E}">
        <p14:creationId xmlns:p14="http://schemas.microsoft.com/office/powerpoint/2010/main" val="17642876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43CDF99-1287-4505-99AB-88844786B67B}"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extLst>
      <p:ext uri="{BB962C8B-B14F-4D97-AF65-F5344CB8AC3E}">
        <p14:creationId xmlns:p14="http://schemas.microsoft.com/office/powerpoint/2010/main" val="1166859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3AC1A-D857-46F9-BC7A-2471E4923CEA}"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extLst>
      <p:ext uri="{BB962C8B-B14F-4D97-AF65-F5344CB8AC3E}">
        <p14:creationId xmlns:p14="http://schemas.microsoft.com/office/powerpoint/2010/main" val="5503631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6154C86-87AD-41B2-AFC1-6E2113CECE65}" type="datetime1">
              <a:rPr lang="id-ID" smtClean="0"/>
              <a:t>15/03/2022</a:t>
            </a:fld>
            <a:endParaRPr lang="id-ID"/>
          </a:p>
        </p:txBody>
      </p:sp>
      <p:sp>
        <p:nvSpPr>
          <p:cNvPr id="6" name="Footer Placeholder 5"/>
          <p:cNvSpPr>
            <a:spLocks noGrp="1"/>
          </p:cNvSpPr>
          <p:nvPr>
            <p:ph type="ftr" sz="quarter" idx="11"/>
          </p:nvPr>
        </p:nvSpPr>
        <p:spPr/>
        <p:txBody>
          <a:bodyPr/>
          <a:lstStyle/>
          <a:p>
            <a:r>
              <a:rPr lang="id-ID" smtClean="0"/>
              <a:t>Kushandajani 19</a:t>
            </a:r>
            <a:endParaRPr lang="id-ID"/>
          </a:p>
        </p:txBody>
      </p:sp>
      <p:sp>
        <p:nvSpPr>
          <p:cNvPr id="7" name="Slide Number Placeholder 6"/>
          <p:cNvSpPr>
            <a:spLocks noGrp="1"/>
          </p:cNvSpPr>
          <p:nvPr>
            <p:ph type="sldNum" sz="quarter" idx="12"/>
          </p:nvPr>
        </p:nvSpPr>
        <p:spPr/>
        <p:txBody>
          <a:bodyPr/>
          <a:lstStyle/>
          <a:p>
            <a:fld id="{A42A19DF-D039-4A4C-B551-FF0F9DD8F815}" type="slidenum">
              <a:rPr lang="id-ID" smtClean="0"/>
              <a:t>‹#›</a:t>
            </a:fld>
            <a:endParaRPr lang="id-ID"/>
          </a:p>
        </p:txBody>
      </p:sp>
    </p:spTree>
    <p:extLst>
      <p:ext uri="{BB962C8B-B14F-4D97-AF65-F5344CB8AC3E}">
        <p14:creationId xmlns:p14="http://schemas.microsoft.com/office/powerpoint/2010/main" val="1435745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8D5C19E-427C-4C07-A977-3FBE303234D9}" type="datetime1">
              <a:rPr lang="id-ID" smtClean="0"/>
              <a:t>15/03/2022</a:t>
            </a:fld>
            <a:endParaRPr lang="id-ID"/>
          </a:p>
        </p:txBody>
      </p:sp>
      <p:sp>
        <p:nvSpPr>
          <p:cNvPr id="8" name="Footer Placeholder 7"/>
          <p:cNvSpPr>
            <a:spLocks noGrp="1"/>
          </p:cNvSpPr>
          <p:nvPr>
            <p:ph type="ftr" sz="quarter" idx="11"/>
          </p:nvPr>
        </p:nvSpPr>
        <p:spPr/>
        <p:txBody>
          <a:bodyPr/>
          <a:lstStyle/>
          <a:p>
            <a:r>
              <a:rPr lang="id-ID" smtClean="0"/>
              <a:t>Kushandajani 19</a:t>
            </a:r>
            <a:endParaRPr lang="id-ID"/>
          </a:p>
        </p:txBody>
      </p:sp>
      <p:sp>
        <p:nvSpPr>
          <p:cNvPr id="9" name="Slide Number Placeholder 8"/>
          <p:cNvSpPr>
            <a:spLocks noGrp="1"/>
          </p:cNvSpPr>
          <p:nvPr>
            <p:ph type="sldNum" sz="quarter" idx="12"/>
          </p:nvPr>
        </p:nvSpPr>
        <p:spPr/>
        <p:txBody>
          <a:bodyPr/>
          <a:lstStyle/>
          <a:p>
            <a:fld id="{A42A19DF-D039-4A4C-B551-FF0F9DD8F815}" type="slidenum">
              <a:rPr lang="id-ID" smtClean="0"/>
              <a:t>‹#›</a:t>
            </a:fld>
            <a:endParaRPr lang="id-ID"/>
          </a:p>
        </p:txBody>
      </p:sp>
    </p:spTree>
    <p:extLst>
      <p:ext uri="{BB962C8B-B14F-4D97-AF65-F5344CB8AC3E}">
        <p14:creationId xmlns:p14="http://schemas.microsoft.com/office/powerpoint/2010/main" val="296092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D2772A30-D323-4648-B205-795F5DB4EC8C}" type="datetime1">
              <a:rPr lang="id-ID" smtClean="0"/>
              <a:t>15/03/2022</a:t>
            </a:fld>
            <a:endParaRPr lang="id-ID"/>
          </a:p>
        </p:txBody>
      </p:sp>
      <p:sp>
        <p:nvSpPr>
          <p:cNvPr id="12" name="Slide Number Placeholder 11"/>
          <p:cNvSpPr>
            <a:spLocks noGrp="1"/>
          </p:cNvSpPr>
          <p:nvPr>
            <p:ph type="sldNum" sz="quarter" idx="17"/>
          </p:nvPr>
        </p:nvSpPr>
        <p:spPr/>
        <p:txBody>
          <a:bodyPr/>
          <a:lstStyle/>
          <a:p>
            <a:fld id="{A42A19DF-D039-4A4C-B551-FF0F9DD8F815}" type="slidenum">
              <a:rPr lang="id-ID" smtClean="0"/>
              <a:t>‹#›</a:t>
            </a:fld>
            <a:endParaRPr lang="id-ID"/>
          </a:p>
        </p:txBody>
      </p:sp>
      <p:sp>
        <p:nvSpPr>
          <p:cNvPr id="13" name="Footer Placeholder 12"/>
          <p:cNvSpPr>
            <a:spLocks noGrp="1"/>
          </p:cNvSpPr>
          <p:nvPr>
            <p:ph type="ftr" sz="quarter" idx="18"/>
          </p:nvPr>
        </p:nvSpPr>
        <p:spPr/>
        <p:txBody>
          <a:bodyPr/>
          <a:lstStyle/>
          <a:p>
            <a:r>
              <a:rPr lang="id-ID" smtClean="0"/>
              <a:t>Kushandajani 19</a:t>
            </a:r>
            <a:endParaRPr lang="id-ID"/>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1BAA960-D0A5-4FB7-B8E8-144066F51BF6}" type="datetime1">
              <a:rPr lang="id-ID" smtClean="0"/>
              <a:t>15/03/2022</a:t>
            </a:fld>
            <a:endParaRPr lang="id-ID"/>
          </a:p>
        </p:txBody>
      </p:sp>
      <p:sp>
        <p:nvSpPr>
          <p:cNvPr id="4" name="Footer Placeholder 3"/>
          <p:cNvSpPr>
            <a:spLocks noGrp="1"/>
          </p:cNvSpPr>
          <p:nvPr>
            <p:ph type="ftr" sz="quarter" idx="11"/>
          </p:nvPr>
        </p:nvSpPr>
        <p:spPr/>
        <p:txBody>
          <a:bodyPr/>
          <a:lstStyle/>
          <a:p>
            <a:r>
              <a:rPr lang="id-ID" smtClean="0"/>
              <a:t>Kushandajani 19</a:t>
            </a:r>
            <a:endParaRPr lang="id-ID"/>
          </a:p>
        </p:txBody>
      </p:sp>
      <p:sp>
        <p:nvSpPr>
          <p:cNvPr id="5" name="Slide Number Placeholder 4"/>
          <p:cNvSpPr>
            <a:spLocks noGrp="1"/>
          </p:cNvSpPr>
          <p:nvPr>
            <p:ph type="sldNum" sz="quarter" idx="12"/>
          </p:nvPr>
        </p:nvSpPr>
        <p:spPr/>
        <p:txBody>
          <a:bodyPr/>
          <a:lstStyle/>
          <a:p>
            <a:fld id="{A42A19DF-D039-4A4C-B551-FF0F9DD8F815}" type="slidenum">
              <a:rPr lang="id-ID" smtClean="0"/>
              <a:t>‹#›</a:t>
            </a:fld>
            <a:endParaRPr lang="id-ID"/>
          </a:p>
        </p:txBody>
      </p:sp>
    </p:spTree>
    <p:extLst>
      <p:ext uri="{BB962C8B-B14F-4D97-AF65-F5344CB8AC3E}">
        <p14:creationId xmlns:p14="http://schemas.microsoft.com/office/powerpoint/2010/main" val="31036273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27CC9-501A-4A7F-BA34-990D7CEC6C21}" type="datetime1">
              <a:rPr lang="id-ID" smtClean="0"/>
              <a:t>15/03/2022</a:t>
            </a:fld>
            <a:endParaRPr lang="id-ID"/>
          </a:p>
        </p:txBody>
      </p:sp>
      <p:sp>
        <p:nvSpPr>
          <p:cNvPr id="3" name="Footer Placeholder 2"/>
          <p:cNvSpPr>
            <a:spLocks noGrp="1"/>
          </p:cNvSpPr>
          <p:nvPr>
            <p:ph type="ftr" sz="quarter" idx="11"/>
          </p:nvPr>
        </p:nvSpPr>
        <p:spPr/>
        <p:txBody>
          <a:bodyPr/>
          <a:lstStyle/>
          <a:p>
            <a:r>
              <a:rPr lang="id-ID" smtClean="0"/>
              <a:t>Kushandajani 19</a:t>
            </a:r>
            <a:endParaRPr lang="id-ID"/>
          </a:p>
        </p:txBody>
      </p:sp>
      <p:sp>
        <p:nvSpPr>
          <p:cNvPr id="4" name="Slide Number Placeholder 3"/>
          <p:cNvSpPr>
            <a:spLocks noGrp="1"/>
          </p:cNvSpPr>
          <p:nvPr>
            <p:ph type="sldNum" sz="quarter" idx="12"/>
          </p:nvPr>
        </p:nvSpPr>
        <p:spPr/>
        <p:txBody>
          <a:bodyPr/>
          <a:lstStyle/>
          <a:p>
            <a:fld id="{A42A19DF-D039-4A4C-B551-FF0F9DD8F815}" type="slidenum">
              <a:rPr lang="id-ID" smtClean="0"/>
              <a:t>‹#›</a:t>
            </a:fld>
            <a:endParaRPr lang="id-ID"/>
          </a:p>
        </p:txBody>
      </p:sp>
    </p:spTree>
    <p:extLst>
      <p:ext uri="{BB962C8B-B14F-4D97-AF65-F5344CB8AC3E}">
        <p14:creationId xmlns:p14="http://schemas.microsoft.com/office/powerpoint/2010/main" val="1198831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06957-4201-490D-B72F-8F18B4FAE70E}" type="datetime1">
              <a:rPr lang="id-ID" smtClean="0"/>
              <a:t>15/03/2022</a:t>
            </a:fld>
            <a:endParaRPr lang="id-ID"/>
          </a:p>
        </p:txBody>
      </p:sp>
      <p:sp>
        <p:nvSpPr>
          <p:cNvPr id="6" name="Footer Placeholder 5"/>
          <p:cNvSpPr>
            <a:spLocks noGrp="1"/>
          </p:cNvSpPr>
          <p:nvPr>
            <p:ph type="ftr" sz="quarter" idx="11"/>
          </p:nvPr>
        </p:nvSpPr>
        <p:spPr/>
        <p:txBody>
          <a:bodyPr/>
          <a:lstStyle/>
          <a:p>
            <a:r>
              <a:rPr lang="id-ID" smtClean="0"/>
              <a:t>Kushandajani 19</a:t>
            </a:r>
            <a:endParaRPr lang="id-ID"/>
          </a:p>
        </p:txBody>
      </p:sp>
      <p:sp>
        <p:nvSpPr>
          <p:cNvPr id="7" name="Slide Number Placeholder 6"/>
          <p:cNvSpPr>
            <a:spLocks noGrp="1"/>
          </p:cNvSpPr>
          <p:nvPr>
            <p:ph type="sldNum" sz="quarter" idx="12"/>
          </p:nvPr>
        </p:nvSpPr>
        <p:spPr/>
        <p:txBody>
          <a:bodyPr/>
          <a:lstStyle/>
          <a:p>
            <a:fld id="{A42A19DF-D039-4A4C-B551-FF0F9DD8F815}" type="slidenum">
              <a:rPr lang="id-ID" smtClean="0"/>
              <a:t>‹#›</a:t>
            </a:fld>
            <a:endParaRPr lang="id-ID"/>
          </a:p>
        </p:txBody>
      </p:sp>
    </p:spTree>
    <p:extLst>
      <p:ext uri="{BB962C8B-B14F-4D97-AF65-F5344CB8AC3E}">
        <p14:creationId xmlns:p14="http://schemas.microsoft.com/office/powerpoint/2010/main" val="20403133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DAFA4-87B8-48E9-8085-0CB2B206DD97}" type="datetime1">
              <a:rPr lang="id-ID" smtClean="0"/>
              <a:t>15/03/2022</a:t>
            </a:fld>
            <a:endParaRPr lang="id-ID"/>
          </a:p>
        </p:txBody>
      </p:sp>
      <p:sp>
        <p:nvSpPr>
          <p:cNvPr id="6" name="Footer Placeholder 5"/>
          <p:cNvSpPr>
            <a:spLocks noGrp="1"/>
          </p:cNvSpPr>
          <p:nvPr>
            <p:ph type="ftr" sz="quarter" idx="11"/>
          </p:nvPr>
        </p:nvSpPr>
        <p:spPr/>
        <p:txBody>
          <a:bodyPr/>
          <a:lstStyle/>
          <a:p>
            <a:r>
              <a:rPr lang="id-ID" smtClean="0"/>
              <a:t>Kushandajani 19</a:t>
            </a:r>
            <a:endParaRPr lang="id-ID"/>
          </a:p>
        </p:txBody>
      </p:sp>
      <p:sp>
        <p:nvSpPr>
          <p:cNvPr id="7" name="Slide Number Placeholder 6"/>
          <p:cNvSpPr>
            <a:spLocks noGrp="1"/>
          </p:cNvSpPr>
          <p:nvPr>
            <p:ph type="sldNum" sz="quarter" idx="12"/>
          </p:nvPr>
        </p:nvSpPr>
        <p:spPr/>
        <p:txBody>
          <a:bodyPr/>
          <a:lstStyle/>
          <a:p>
            <a:fld id="{A42A19DF-D039-4A4C-B551-FF0F9DD8F815}" type="slidenum">
              <a:rPr lang="id-ID" smtClean="0"/>
              <a:t>‹#›</a:t>
            </a:fld>
            <a:endParaRPr lang="id-ID"/>
          </a:p>
        </p:txBody>
      </p:sp>
    </p:spTree>
    <p:extLst>
      <p:ext uri="{BB962C8B-B14F-4D97-AF65-F5344CB8AC3E}">
        <p14:creationId xmlns:p14="http://schemas.microsoft.com/office/powerpoint/2010/main" val="30183384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21DABC-22C0-4CDD-9D70-61F05D7476F3}"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extLst>
      <p:ext uri="{BB962C8B-B14F-4D97-AF65-F5344CB8AC3E}">
        <p14:creationId xmlns:p14="http://schemas.microsoft.com/office/powerpoint/2010/main" val="1832585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BF89E79-6D3A-42A4-9C4B-92E5981D3608}"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extLst>
      <p:ext uri="{BB962C8B-B14F-4D97-AF65-F5344CB8AC3E}">
        <p14:creationId xmlns:p14="http://schemas.microsoft.com/office/powerpoint/2010/main" val="25450786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203FA83-5524-4250-9D0D-C1513664CD80}" type="datetime1">
              <a:rPr lang="id-ID" smtClean="0"/>
              <a:t>15/03/2022</a:t>
            </a:fld>
            <a:endParaRPr lang="id-ID"/>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42A19DF-D039-4A4C-B551-FF0F9DD8F815}" type="slidenum">
              <a:rPr lang="id-ID" smtClean="0"/>
              <a:t>‹#›</a:t>
            </a:fld>
            <a:endParaRPr lang="id-ID"/>
          </a:p>
        </p:txBody>
      </p:sp>
      <p:sp>
        <p:nvSpPr>
          <p:cNvPr id="12" name="Footer Placeholder 11"/>
          <p:cNvSpPr>
            <a:spLocks noGrp="1"/>
          </p:cNvSpPr>
          <p:nvPr>
            <p:ph type="ftr" sz="quarter" idx="12"/>
          </p:nvPr>
        </p:nvSpPr>
        <p:spPr/>
        <p:txBody>
          <a:bodyPr/>
          <a:lstStyle>
            <a:lvl1pPr>
              <a:defRPr>
                <a:solidFill>
                  <a:schemeClr val="bg2"/>
                </a:solidFill>
              </a:defRPr>
            </a:lvl1pPr>
          </a:lstStyle>
          <a:p>
            <a:r>
              <a:rPr lang="id-ID" smtClean="0"/>
              <a:t>Kushandajani 19</a:t>
            </a:r>
            <a:endParaRPr lang="id-ID"/>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A6A38E-5344-4771-9AB8-ACB8BF5F8EF3}"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B7DF4EA-7385-47E7-B225-5EE398548B0D}" type="datetime1">
              <a:rPr lang="id-ID" smtClean="0"/>
              <a:t>15/03/2022</a:t>
            </a:fld>
            <a:endParaRPr lang="id-ID"/>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42A19DF-D039-4A4C-B551-FF0F9DD8F815}" type="slidenum">
              <a:rPr lang="id-ID" smtClean="0"/>
              <a:t>‹#›</a:t>
            </a:fld>
            <a:endParaRPr lang="id-ID"/>
          </a:p>
        </p:txBody>
      </p:sp>
      <p:sp>
        <p:nvSpPr>
          <p:cNvPr id="11" name="Footer Placeholder 10"/>
          <p:cNvSpPr>
            <a:spLocks noGrp="1"/>
          </p:cNvSpPr>
          <p:nvPr>
            <p:ph type="ftr" sz="quarter" idx="12"/>
          </p:nvPr>
        </p:nvSpPr>
        <p:spPr/>
        <p:txBody>
          <a:bodyPr/>
          <a:lstStyle>
            <a:lvl1pPr>
              <a:defRPr>
                <a:solidFill>
                  <a:srgbClr val="FFFFFF"/>
                </a:solidFill>
              </a:defRPr>
            </a:lvl1pPr>
          </a:lstStyle>
          <a:p>
            <a:r>
              <a:rPr lang="id-ID" smtClean="0"/>
              <a:t>Kushandajani 19</a:t>
            </a:r>
            <a:endParaRPr lang="id-ID"/>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EA0F39-B1EE-43A4-8077-3463CEAAC0E2}" type="datetime1">
              <a:rPr lang="id-ID" smtClean="0"/>
              <a:t>15/03/2022</a:t>
            </a:fld>
            <a:endParaRPr lang="id-ID"/>
          </a:p>
        </p:txBody>
      </p:sp>
      <p:sp>
        <p:nvSpPr>
          <p:cNvPr id="6" name="Footer Placeholder 5"/>
          <p:cNvSpPr>
            <a:spLocks noGrp="1"/>
          </p:cNvSpPr>
          <p:nvPr>
            <p:ph type="ftr" sz="quarter" idx="11"/>
          </p:nvPr>
        </p:nvSpPr>
        <p:spPr/>
        <p:txBody>
          <a:bodyPr/>
          <a:lstStyle/>
          <a:p>
            <a:r>
              <a:rPr lang="id-ID" smtClean="0"/>
              <a:t>Kushandajani 19</a:t>
            </a:r>
            <a:endParaRPr lang="id-ID"/>
          </a:p>
        </p:txBody>
      </p:sp>
      <p:sp>
        <p:nvSpPr>
          <p:cNvPr id="7" name="Slide Number Placeholder 6"/>
          <p:cNvSpPr>
            <a:spLocks noGrp="1"/>
          </p:cNvSpPr>
          <p:nvPr>
            <p:ph type="sldNum" sz="quarter" idx="12"/>
          </p:nvPr>
        </p:nvSpPr>
        <p:spPr/>
        <p:txBody>
          <a:bodyPr/>
          <a:lstStyle/>
          <a:p>
            <a:fld id="{A42A19DF-D039-4A4C-B551-FF0F9DD8F815}" type="slidenum">
              <a:rPr lang="id-ID" smtClean="0"/>
              <a:t>‹#›</a:t>
            </a:fld>
            <a:endParaRPr lang="id-ID"/>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D47BC229-2B21-4500-BCAF-CBDE31531684}" type="datetime1">
              <a:rPr lang="id-ID" smtClean="0"/>
              <a:t>15/03/2022</a:t>
            </a:fld>
            <a:endParaRPr lang="id-ID"/>
          </a:p>
        </p:txBody>
      </p:sp>
      <p:sp>
        <p:nvSpPr>
          <p:cNvPr id="16" name="Slide Number Placeholder 15"/>
          <p:cNvSpPr>
            <a:spLocks noGrp="1"/>
          </p:cNvSpPr>
          <p:nvPr>
            <p:ph type="sldNum" sz="quarter" idx="11"/>
          </p:nvPr>
        </p:nvSpPr>
        <p:spPr/>
        <p:txBody>
          <a:bodyPr/>
          <a:lstStyle/>
          <a:p>
            <a:fld id="{A42A19DF-D039-4A4C-B551-FF0F9DD8F815}" type="slidenum">
              <a:rPr lang="id-ID" smtClean="0"/>
              <a:t>‹#›</a:t>
            </a:fld>
            <a:endParaRPr lang="id-ID"/>
          </a:p>
        </p:txBody>
      </p:sp>
      <p:sp>
        <p:nvSpPr>
          <p:cNvPr id="17" name="Footer Placeholder 16"/>
          <p:cNvSpPr>
            <a:spLocks noGrp="1"/>
          </p:cNvSpPr>
          <p:nvPr>
            <p:ph type="ftr" sz="quarter" idx="12"/>
          </p:nvPr>
        </p:nvSpPr>
        <p:spPr/>
        <p:txBody>
          <a:bodyPr/>
          <a:lstStyle/>
          <a:p>
            <a:r>
              <a:rPr lang="id-ID" smtClean="0"/>
              <a:t>Kushandajani 19</a:t>
            </a:r>
            <a:endParaRPr lang="id-I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929858-84FE-4A40-AA4F-D54C4D5A21BF}" type="datetime1">
              <a:rPr lang="id-ID" smtClean="0"/>
              <a:t>15/03/2022</a:t>
            </a:fld>
            <a:endParaRPr lang="id-ID"/>
          </a:p>
        </p:txBody>
      </p:sp>
      <p:sp>
        <p:nvSpPr>
          <p:cNvPr id="8" name="Footer Placeholder 7"/>
          <p:cNvSpPr>
            <a:spLocks noGrp="1"/>
          </p:cNvSpPr>
          <p:nvPr>
            <p:ph type="ftr" sz="quarter" idx="11"/>
          </p:nvPr>
        </p:nvSpPr>
        <p:spPr/>
        <p:txBody>
          <a:bodyPr/>
          <a:lstStyle/>
          <a:p>
            <a:r>
              <a:rPr lang="id-ID" smtClean="0"/>
              <a:t>Kushandajani 19</a:t>
            </a:r>
            <a:endParaRPr lang="id-ID"/>
          </a:p>
        </p:txBody>
      </p:sp>
      <p:sp>
        <p:nvSpPr>
          <p:cNvPr id="9" name="Slide Number Placeholder 8"/>
          <p:cNvSpPr>
            <a:spLocks noGrp="1"/>
          </p:cNvSpPr>
          <p:nvPr>
            <p:ph type="sldNum" sz="quarter" idx="12"/>
          </p:nvPr>
        </p:nvSpPr>
        <p:spPr/>
        <p:txBody>
          <a:bodyPr/>
          <a:lstStyle/>
          <a:p>
            <a:fld id="{A42A19DF-D039-4A4C-B551-FF0F9DD8F815}" type="slidenum">
              <a:rPr lang="id-ID" smtClean="0"/>
              <a:t>‹#›</a:t>
            </a:fld>
            <a:endParaRPr lang="id-ID"/>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B913C2-0E54-4E9B-B9F7-391BEB1973F9}" type="datetime1">
              <a:rPr lang="id-ID" smtClean="0"/>
              <a:t>15/03/2022</a:t>
            </a:fld>
            <a:endParaRPr lang="id-ID"/>
          </a:p>
        </p:txBody>
      </p:sp>
      <p:sp>
        <p:nvSpPr>
          <p:cNvPr id="4" name="Footer Placeholder 3"/>
          <p:cNvSpPr>
            <a:spLocks noGrp="1"/>
          </p:cNvSpPr>
          <p:nvPr>
            <p:ph type="ftr" sz="quarter" idx="11"/>
          </p:nvPr>
        </p:nvSpPr>
        <p:spPr/>
        <p:txBody>
          <a:bodyPr/>
          <a:lstStyle/>
          <a:p>
            <a:r>
              <a:rPr lang="id-ID" smtClean="0"/>
              <a:t>Kushandajani 19</a:t>
            </a:r>
            <a:endParaRPr lang="id-ID"/>
          </a:p>
        </p:txBody>
      </p:sp>
      <p:sp>
        <p:nvSpPr>
          <p:cNvPr id="5" name="Slide Number Placeholder 4"/>
          <p:cNvSpPr>
            <a:spLocks noGrp="1"/>
          </p:cNvSpPr>
          <p:nvPr>
            <p:ph type="sldNum" sz="quarter" idx="12"/>
          </p:nvPr>
        </p:nvSpPr>
        <p:spPr/>
        <p:txBody>
          <a:bodyPr/>
          <a:lstStyle/>
          <a:p>
            <a:fld id="{A42A19DF-D039-4A4C-B551-FF0F9DD8F815}" type="slidenum">
              <a:rPr lang="id-ID" smtClean="0"/>
              <a:t>‹#›</a:t>
            </a:fld>
            <a:endParaRPr lang="id-ID"/>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7409D8C-CCB1-4AB0-A2E4-F55A39B8815E}" type="datetime1">
              <a:rPr lang="id-ID" smtClean="0"/>
              <a:t>15/03/2022</a:t>
            </a:fld>
            <a:endParaRPr lang="id-ID"/>
          </a:p>
        </p:txBody>
      </p:sp>
      <p:sp>
        <p:nvSpPr>
          <p:cNvPr id="3" name="Footer Placeholder 2"/>
          <p:cNvSpPr>
            <a:spLocks noGrp="1"/>
          </p:cNvSpPr>
          <p:nvPr>
            <p:ph type="ftr" sz="quarter" idx="11"/>
          </p:nvPr>
        </p:nvSpPr>
        <p:spPr/>
        <p:txBody>
          <a:bodyPr/>
          <a:lstStyle/>
          <a:p>
            <a:r>
              <a:rPr lang="id-ID" smtClean="0"/>
              <a:t>Kushandajani 19</a:t>
            </a:r>
            <a:endParaRPr lang="id-ID"/>
          </a:p>
        </p:txBody>
      </p:sp>
      <p:sp>
        <p:nvSpPr>
          <p:cNvPr id="4" name="Slide Number Placeholder 3"/>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6253C-1D25-41E7-B5AA-B5C173CD7136}" type="datetime1">
              <a:rPr lang="id-ID" smtClean="0"/>
              <a:t>15/03/2022</a:t>
            </a:fld>
            <a:endParaRPr lang="id-ID"/>
          </a:p>
        </p:txBody>
      </p:sp>
      <p:sp>
        <p:nvSpPr>
          <p:cNvPr id="6" name="Footer Placeholder 5"/>
          <p:cNvSpPr>
            <a:spLocks noGrp="1"/>
          </p:cNvSpPr>
          <p:nvPr>
            <p:ph type="ftr" sz="quarter" idx="11"/>
          </p:nvPr>
        </p:nvSpPr>
        <p:spPr/>
        <p:txBody>
          <a:bodyPr/>
          <a:lstStyle/>
          <a:p>
            <a:r>
              <a:rPr lang="id-ID" smtClean="0"/>
              <a:t>Kushandajani 19</a:t>
            </a:r>
            <a:endParaRPr lang="id-ID"/>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42A19DF-D039-4A4C-B551-FF0F9DD8F815}" type="slidenum">
              <a:rPr lang="id-ID" smtClean="0"/>
              <a:t>‹#›</a:t>
            </a:fld>
            <a:endParaRPr lang="id-ID"/>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B642B-D77D-40C4-8135-CCC682530DD1}" type="datetime1">
              <a:rPr lang="id-ID" smtClean="0"/>
              <a:t>15/03/2022</a:t>
            </a:fld>
            <a:endParaRPr lang="id-ID"/>
          </a:p>
        </p:txBody>
      </p:sp>
      <p:sp>
        <p:nvSpPr>
          <p:cNvPr id="6" name="Footer Placeholder 5"/>
          <p:cNvSpPr>
            <a:spLocks noGrp="1"/>
          </p:cNvSpPr>
          <p:nvPr>
            <p:ph type="ftr" sz="quarter" idx="11"/>
          </p:nvPr>
        </p:nvSpPr>
        <p:spPr/>
        <p:txBody>
          <a:bodyPr/>
          <a:lstStyle/>
          <a:p>
            <a:r>
              <a:rPr lang="id-ID" smtClean="0"/>
              <a:t>Kushandajani 19</a:t>
            </a:r>
            <a:endParaRPr lang="id-ID"/>
          </a:p>
        </p:txBody>
      </p:sp>
      <p:sp>
        <p:nvSpPr>
          <p:cNvPr id="7" name="Slide Number Placeholder 6"/>
          <p:cNvSpPr>
            <a:spLocks noGrp="1"/>
          </p:cNvSpPr>
          <p:nvPr>
            <p:ph type="sldNum" sz="quarter" idx="12"/>
          </p:nvPr>
        </p:nvSpPr>
        <p:spPr/>
        <p:txBody>
          <a:bodyPr/>
          <a:lstStyle/>
          <a:p>
            <a:fld id="{A42A19DF-D039-4A4C-B551-FF0F9DD8F815}" type="slidenum">
              <a:rPr lang="id-ID" smtClean="0"/>
              <a:t>‹#›</a:t>
            </a:fld>
            <a:endParaRPr lang="id-ID"/>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5AC41-51D1-4527-B206-79A8F061569B}"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F83446-D079-4084-AE54-46FA47958CB3}"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42A19DF-D039-4A4C-B551-FF0F9DD8F815}" type="slidenum">
              <a:rPr lang="id-ID" smtClean="0"/>
              <a:t>‹#›</a:t>
            </a:fld>
            <a:endParaRPr lang="id-ID"/>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fld id="{6D0D15DD-EC50-446A-80AB-1A2920FCCD34}" type="datetime1">
              <a:rPr lang="id-ID" smtClean="0"/>
              <a:t>15/03/2022</a:t>
            </a:fld>
            <a:endParaRPr lang="id-ID"/>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42A19DF-D039-4A4C-B551-FF0F9DD8F815}" type="slidenum">
              <a:rPr lang="id-ID" smtClean="0"/>
              <a:t>‹#›</a:t>
            </a:fld>
            <a:endParaRPr lang="id-ID"/>
          </a:p>
        </p:txBody>
      </p:sp>
      <p:sp>
        <p:nvSpPr>
          <p:cNvPr id="12" name="Footer Placeholder 11"/>
          <p:cNvSpPr>
            <a:spLocks noGrp="1"/>
          </p:cNvSpPr>
          <p:nvPr>
            <p:ph type="ftr" sz="quarter" idx="12"/>
          </p:nvPr>
        </p:nvSpPr>
        <p:spPr>
          <a:xfrm>
            <a:off x="1600200" y="6509004"/>
            <a:ext cx="3907464" cy="274320"/>
          </a:xfrm>
        </p:spPr>
        <p:txBody>
          <a:bodyPr vert="horz" rtlCol="0"/>
          <a:lstStyle/>
          <a:p>
            <a:r>
              <a:rPr lang="id-ID" smtClean="0"/>
              <a:t>Kushandajani 19</a:t>
            </a:r>
            <a:endParaRPr lang="id-ID"/>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BD54DB-4FA7-453C-A347-4A7691B5B49B}"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C83EEE9E-1132-455B-AFD2-240DA171BA5B}" type="datetime1">
              <a:rPr lang="id-ID" smtClean="0"/>
              <a:t>15/03/2022</a:t>
            </a:fld>
            <a:endParaRPr lang="id-ID"/>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42A19DF-D039-4A4C-B551-FF0F9DD8F815}" type="slidenum">
              <a:rPr lang="id-ID" smtClean="0"/>
              <a:t>‹#›</a:t>
            </a:fld>
            <a:endParaRPr lang="id-ID"/>
          </a:p>
        </p:txBody>
      </p:sp>
      <p:sp>
        <p:nvSpPr>
          <p:cNvPr id="10" name="Footer Placeholder 9"/>
          <p:cNvSpPr>
            <a:spLocks noGrp="1"/>
          </p:cNvSpPr>
          <p:nvPr>
            <p:ph type="ftr" sz="quarter" idx="12"/>
          </p:nvPr>
        </p:nvSpPr>
        <p:spPr>
          <a:xfrm>
            <a:off x="1600200" y="6513670"/>
            <a:ext cx="3907464" cy="274320"/>
          </a:xfrm>
        </p:spPr>
        <p:txBody>
          <a:bodyPr vert="horz" rtlCol="0"/>
          <a:lstStyle/>
          <a:p>
            <a:r>
              <a:rPr lang="id-ID" smtClean="0"/>
              <a:t>Kushandajani 19</a:t>
            </a:r>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6ADE81A-F0DA-42BF-9A6E-209853EA2728}" type="datetime1">
              <a:rPr lang="id-ID" smtClean="0"/>
              <a:t>15/03/2022</a:t>
            </a:fld>
            <a:endParaRPr lang="id-ID"/>
          </a:p>
        </p:txBody>
      </p:sp>
      <p:sp>
        <p:nvSpPr>
          <p:cNvPr id="8" name="Slide Number Placeholder 7"/>
          <p:cNvSpPr>
            <a:spLocks noGrp="1"/>
          </p:cNvSpPr>
          <p:nvPr>
            <p:ph type="sldNum" sz="quarter" idx="11"/>
          </p:nvPr>
        </p:nvSpPr>
        <p:spPr/>
        <p:txBody>
          <a:bodyPr/>
          <a:lstStyle/>
          <a:p>
            <a:fld id="{A42A19DF-D039-4A4C-B551-FF0F9DD8F815}" type="slidenum">
              <a:rPr lang="id-ID" smtClean="0"/>
              <a:t>‹#›</a:t>
            </a:fld>
            <a:endParaRPr lang="id-ID"/>
          </a:p>
        </p:txBody>
      </p:sp>
      <p:sp>
        <p:nvSpPr>
          <p:cNvPr id="9" name="Footer Placeholder 8"/>
          <p:cNvSpPr>
            <a:spLocks noGrp="1"/>
          </p:cNvSpPr>
          <p:nvPr>
            <p:ph type="ftr" sz="quarter" idx="12"/>
          </p:nvPr>
        </p:nvSpPr>
        <p:spPr/>
        <p:txBody>
          <a:bodyPr/>
          <a:lstStyle/>
          <a:p>
            <a:r>
              <a:rPr lang="id-ID" smtClean="0"/>
              <a:t>Kushandajani 19</a:t>
            </a:r>
            <a:endParaRPr lang="id-I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DA6A0F-372B-411A-BF09-66A68F8E08A3}" type="datetime1">
              <a:rPr lang="id-ID" smtClean="0"/>
              <a:t>15/03/2022</a:t>
            </a:fld>
            <a:endParaRPr lang="id-ID"/>
          </a:p>
        </p:txBody>
      </p:sp>
      <p:sp>
        <p:nvSpPr>
          <p:cNvPr id="6" name="Footer Placeholder 5"/>
          <p:cNvSpPr>
            <a:spLocks noGrp="1"/>
          </p:cNvSpPr>
          <p:nvPr>
            <p:ph type="ftr" sz="quarter" idx="11"/>
          </p:nvPr>
        </p:nvSpPr>
        <p:spPr/>
        <p:txBody>
          <a:bodyPr/>
          <a:lstStyle/>
          <a:p>
            <a:r>
              <a:rPr lang="id-ID" smtClean="0"/>
              <a:t>Kushandajani 19</a:t>
            </a:r>
            <a:endParaRPr lang="id-ID"/>
          </a:p>
        </p:txBody>
      </p:sp>
      <p:sp>
        <p:nvSpPr>
          <p:cNvPr id="7" name="Slide Number Placeholder 6"/>
          <p:cNvSpPr>
            <a:spLocks noGrp="1"/>
          </p:cNvSpPr>
          <p:nvPr>
            <p:ph type="sldNum" sz="quarter" idx="12"/>
          </p:nvPr>
        </p:nvSpPr>
        <p:spPr>
          <a:xfrm>
            <a:off x="8641080" y="6514568"/>
            <a:ext cx="464288" cy="274320"/>
          </a:xfrm>
        </p:spPr>
        <p:txBody>
          <a:bodyPr/>
          <a:lstStyle/>
          <a:p>
            <a:fld id="{A42A19DF-D039-4A4C-B551-FF0F9DD8F815}" type="slidenum">
              <a:rPr lang="id-ID" smtClean="0"/>
              <a:t>‹#›</a:t>
            </a:fld>
            <a:endParaRPr lang="id-ID"/>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A78FCEE-2FFA-4442-88B2-6090915EE232}" type="datetime1">
              <a:rPr lang="id-ID" smtClean="0"/>
              <a:t>15/03/2022</a:t>
            </a:fld>
            <a:endParaRPr lang="id-ID"/>
          </a:p>
        </p:txBody>
      </p:sp>
      <p:sp>
        <p:nvSpPr>
          <p:cNvPr id="8" name="Footer Placeholder 7"/>
          <p:cNvSpPr>
            <a:spLocks noGrp="1"/>
          </p:cNvSpPr>
          <p:nvPr>
            <p:ph type="ftr" sz="quarter" idx="11"/>
          </p:nvPr>
        </p:nvSpPr>
        <p:spPr/>
        <p:txBody>
          <a:bodyPr/>
          <a:lstStyle/>
          <a:p>
            <a:r>
              <a:rPr lang="id-ID" smtClean="0"/>
              <a:t>Kushandajani 19</a:t>
            </a:r>
            <a:endParaRPr lang="id-ID"/>
          </a:p>
        </p:txBody>
      </p:sp>
      <p:sp>
        <p:nvSpPr>
          <p:cNvPr id="9" name="Slide Number Placeholder 8"/>
          <p:cNvSpPr>
            <a:spLocks noGrp="1"/>
          </p:cNvSpPr>
          <p:nvPr>
            <p:ph type="sldNum" sz="quarter" idx="12"/>
          </p:nvPr>
        </p:nvSpPr>
        <p:spPr>
          <a:xfrm>
            <a:off x="8641080" y="6514568"/>
            <a:ext cx="464288" cy="274320"/>
          </a:xfrm>
        </p:spPr>
        <p:txBody>
          <a:bodyPr/>
          <a:lstStyle/>
          <a:p>
            <a:fld id="{A42A19DF-D039-4A4C-B551-FF0F9DD8F815}" type="slidenum">
              <a:rPr lang="id-ID" smtClean="0"/>
              <a:t>‹#›</a:t>
            </a:fld>
            <a:endParaRPr lang="id-ID"/>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0DC7FA-7B98-4147-B589-8E60645F4A33}" type="datetime1">
              <a:rPr lang="id-ID" smtClean="0"/>
              <a:t>15/03/2022</a:t>
            </a:fld>
            <a:endParaRPr lang="id-ID"/>
          </a:p>
        </p:txBody>
      </p:sp>
      <p:sp>
        <p:nvSpPr>
          <p:cNvPr id="4" name="Footer Placeholder 3"/>
          <p:cNvSpPr>
            <a:spLocks noGrp="1"/>
          </p:cNvSpPr>
          <p:nvPr>
            <p:ph type="ftr" sz="quarter" idx="11"/>
          </p:nvPr>
        </p:nvSpPr>
        <p:spPr/>
        <p:txBody>
          <a:bodyPr/>
          <a:lstStyle/>
          <a:p>
            <a:r>
              <a:rPr lang="id-ID" smtClean="0"/>
              <a:t>Kushandajani 19</a:t>
            </a:r>
            <a:endParaRPr lang="id-ID"/>
          </a:p>
        </p:txBody>
      </p:sp>
      <p:sp>
        <p:nvSpPr>
          <p:cNvPr id="5" name="Slide Number Placeholder 4"/>
          <p:cNvSpPr>
            <a:spLocks noGrp="1"/>
          </p:cNvSpPr>
          <p:nvPr>
            <p:ph type="sldNum" sz="quarter" idx="12"/>
          </p:nvPr>
        </p:nvSpPr>
        <p:spPr/>
        <p:txBody>
          <a:bodyPr/>
          <a:lstStyle/>
          <a:p>
            <a:fld id="{A42A19DF-D039-4A4C-B551-FF0F9DD8F815}" type="slidenum">
              <a:rPr lang="id-ID" smtClean="0"/>
              <a:t>‹#›</a:t>
            </a:fld>
            <a:endParaRPr lang="id-ID"/>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1943E-F4A2-4AF3-AAF3-173FF3667FEC}" type="datetime1">
              <a:rPr lang="id-ID" smtClean="0"/>
              <a:t>15/03/2022</a:t>
            </a:fld>
            <a:endParaRPr lang="id-ID"/>
          </a:p>
        </p:txBody>
      </p:sp>
      <p:sp>
        <p:nvSpPr>
          <p:cNvPr id="3" name="Footer Placeholder 2"/>
          <p:cNvSpPr>
            <a:spLocks noGrp="1"/>
          </p:cNvSpPr>
          <p:nvPr>
            <p:ph type="ftr" sz="quarter" idx="11"/>
          </p:nvPr>
        </p:nvSpPr>
        <p:spPr/>
        <p:txBody>
          <a:bodyPr/>
          <a:lstStyle/>
          <a:p>
            <a:r>
              <a:rPr lang="id-ID" smtClean="0"/>
              <a:t>Kushandajani 19</a:t>
            </a:r>
            <a:endParaRPr lang="id-ID"/>
          </a:p>
        </p:txBody>
      </p:sp>
      <p:sp>
        <p:nvSpPr>
          <p:cNvPr id="4" name="Slide Number Placeholder 3"/>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3DA58775-F2AE-452F-9061-A25B7EC60A74}" type="datetime1">
              <a:rPr lang="id-ID" smtClean="0"/>
              <a:t>15/03/2022</a:t>
            </a:fld>
            <a:endParaRPr lang="id-ID"/>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42A19DF-D039-4A4C-B551-FF0F9DD8F815}" type="slidenum">
              <a:rPr lang="id-ID" smtClean="0"/>
              <a:t>‹#›</a:t>
            </a:fld>
            <a:endParaRPr lang="id-ID"/>
          </a:p>
        </p:txBody>
      </p:sp>
      <p:sp>
        <p:nvSpPr>
          <p:cNvPr id="11" name="Footer Placeholder 10"/>
          <p:cNvSpPr>
            <a:spLocks noGrp="1"/>
          </p:cNvSpPr>
          <p:nvPr>
            <p:ph type="ftr" sz="quarter" idx="12"/>
          </p:nvPr>
        </p:nvSpPr>
        <p:spPr>
          <a:xfrm>
            <a:off x="1600200" y="6513670"/>
            <a:ext cx="3907464" cy="274320"/>
          </a:xfrm>
        </p:spPr>
        <p:txBody>
          <a:bodyPr vert="horz" rtlCol="0"/>
          <a:lstStyle/>
          <a:p>
            <a:r>
              <a:rPr lang="id-ID" smtClean="0"/>
              <a:t>Kushandajani 19</a:t>
            </a:r>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1A53ECBA-BB80-419A-B6A1-F98F6F164B05}" type="datetime1">
              <a:rPr lang="id-ID" smtClean="0"/>
              <a:t>15/03/2022</a:t>
            </a:fld>
            <a:endParaRPr lang="id-ID"/>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42A19DF-D039-4A4C-B551-FF0F9DD8F815}" type="slidenum">
              <a:rPr lang="id-ID" smtClean="0"/>
              <a:t>‹#›</a:t>
            </a:fld>
            <a:endParaRPr lang="id-ID"/>
          </a:p>
        </p:txBody>
      </p:sp>
      <p:sp>
        <p:nvSpPr>
          <p:cNvPr id="10" name="Footer Placeholder 9"/>
          <p:cNvSpPr>
            <a:spLocks noGrp="1"/>
          </p:cNvSpPr>
          <p:nvPr>
            <p:ph type="ftr" sz="quarter" idx="12"/>
          </p:nvPr>
        </p:nvSpPr>
        <p:spPr>
          <a:xfrm>
            <a:off x="1600200" y="6509004"/>
            <a:ext cx="3907464" cy="274320"/>
          </a:xfrm>
        </p:spPr>
        <p:txBody>
          <a:bodyPr vert="horz" rtlCol="0"/>
          <a:lstStyle/>
          <a:p>
            <a:r>
              <a:rPr lang="id-ID" smtClean="0"/>
              <a:t>Kushandajani 19</a:t>
            </a:r>
            <a:endParaRPr lang="id-ID"/>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604234-AED0-4E0E-81CA-5A166304C6AB}"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ACD5C4-EF10-4C93-B6AE-9E3CABC3D692}"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7444CDE-1FD2-42DC-9CDB-D1BE026218C3}" type="datetime1">
              <a:rPr lang="id-ID" smtClean="0"/>
              <a:t>15/03/2022</a:t>
            </a:fld>
            <a:endParaRPr lang="id-ID"/>
          </a:p>
        </p:txBody>
      </p:sp>
      <p:sp>
        <p:nvSpPr>
          <p:cNvPr id="19" name="Footer Placeholder 18"/>
          <p:cNvSpPr>
            <a:spLocks noGrp="1"/>
          </p:cNvSpPr>
          <p:nvPr>
            <p:ph type="ftr" sz="quarter" idx="11"/>
          </p:nvPr>
        </p:nvSpPr>
        <p:spPr/>
        <p:txBody>
          <a:bodyPr/>
          <a:lstStyle/>
          <a:p>
            <a:r>
              <a:rPr lang="id-ID" smtClean="0"/>
              <a:t>Kushandajani 19</a:t>
            </a:r>
            <a:endParaRPr lang="id-ID"/>
          </a:p>
        </p:txBody>
      </p:sp>
      <p:sp>
        <p:nvSpPr>
          <p:cNvPr id="27" name="Slide Number Placeholder 26"/>
          <p:cNvSpPr>
            <a:spLocks noGrp="1"/>
          </p:cNvSpPr>
          <p:nvPr>
            <p:ph type="sldNum" sz="quarter" idx="12"/>
          </p:nvPr>
        </p:nvSpPr>
        <p:spPr/>
        <p:txBody>
          <a:bodyPr/>
          <a:lstStyle/>
          <a:p>
            <a:fld id="{A42A19DF-D039-4A4C-B551-FF0F9DD8F815}"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3AE09C-A7E0-442A-BFFD-FEB331FAC02B}"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695CE186-5FFA-4A35-977E-19E9CCADB67B}" type="datetime1">
              <a:rPr lang="id-ID" smtClean="0"/>
              <a:t>15/03/2022</a:t>
            </a:fld>
            <a:endParaRPr lang="id-ID"/>
          </a:p>
        </p:txBody>
      </p:sp>
      <p:sp>
        <p:nvSpPr>
          <p:cNvPr id="19" name="Slide Number Placeholder 18"/>
          <p:cNvSpPr>
            <a:spLocks noGrp="1"/>
          </p:cNvSpPr>
          <p:nvPr>
            <p:ph type="sldNum" sz="quarter" idx="16"/>
          </p:nvPr>
        </p:nvSpPr>
        <p:spPr/>
        <p:txBody>
          <a:bodyPr/>
          <a:lstStyle/>
          <a:p>
            <a:fld id="{A42A19DF-D039-4A4C-B551-FF0F9DD8F815}" type="slidenum">
              <a:rPr lang="id-ID" smtClean="0"/>
              <a:t>‹#›</a:t>
            </a:fld>
            <a:endParaRPr lang="id-ID"/>
          </a:p>
        </p:txBody>
      </p:sp>
      <p:sp>
        <p:nvSpPr>
          <p:cNvPr id="23" name="Footer Placeholder 22"/>
          <p:cNvSpPr>
            <a:spLocks noGrp="1"/>
          </p:cNvSpPr>
          <p:nvPr>
            <p:ph type="ftr" sz="quarter" idx="17"/>
          </p:nvPr>
        </p:nvSpPr>
        <p:spPr/>
        <p:txBody>
          <a:bodyPr/>
          <a:lstStyle/>
          <a:p>
            <a:r>
              <a:rPr lang="id-ID" smtClean="0"/>
              <a:t>Kushandajani 19</a:t>
            </a:r>
            <a:endParaRPr lang="id-ID"/>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7FCEED-3165-4F53-AD0F-526E98C02C01}"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8C66C9-1B3B-4837-B00D-F753FBDABB45}" type="datetime1">
              <a:rPr lang="id-ID" smtClean="0"/>
              <a:t>15/03/2022</a:t>
            </a:fld>
            <a:endParaRPr lang="id-ID"/>
          </a:p>
        </p:txBody>
      </p:sp>
      <p:sp>
        <p:nvSpPr>
          <p:cNvPr id="6" name="Footer Placeholder 5"/>
          <p:cNvSpPr>
            <a:spLocks noGrp="1"/>
          </p:cNvSpPr>
          <p:nvPr>
            <p:ph type="ftr" sz="quarter" idx="11"/>
          </p:nvPr>
        </p:nvSpPr>
        <p:spPr/>
        <p:txBody>
          <a:bodyPr/>
          <a:lstStyle/>
          <a:p>
            <a:r>
              <a:rPr lang="id-ID" smtClean="0"/>
              <a:t>Kushandajani 19</a:t>
            </a:r>
            <a:endParaRPr lang="id-ID"/>
          </a:p>
        </p:txBody>
      </p:sp>
      <p:sp>
        <p:nvSpPr>
          <p:cNvPr id="7" name="Slide Number Placeholder 6"/>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C0F5E44-F93C-42F7-8CC0-7FFB15D00A0F}" type="datetime1">
              <a:rPr lang="id-ID" smtClean="0"/>
              <a:t>15/03/2022</a:t>
            </a:fld>
            <a:endParaRPr lang="id-ID"/>
          </a:p>
        </p:txBody>
      </p:sp>
      <p:sp>
        <p:nvSpPr>
          <p:cNvPr id="8" name="Footer Placeholder 7"/>
          <p:cNvSpPr>
            <a:spLocks noGrp="1"/>
          </p:cNvSpPr>
          <p:nvPr>
            <p:ph type="ftr" sz="quarter" idx="11"/>
          </p:nvPr>
        </p:nvSpPr>
        <p:spPr/>
        <p:txBody>
          <a:bodyPr/>
          <a:lstStyle/>
          <a:p>
            <a:r>
              <a:rPr lang="id-ID" smtClean="0"/>
              <a:t>Kushandajani 19</a:t>
            </a:r>
            <a:endParaRPr lang="id-ID"/>
          </a:p>
        </p:txBody>
      </p:sp>
      <p:sp>
        <p:nvSpPr>
          <p:cNvPr id="9" name="Slide Number Placeholder 8"/>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70C9CA-53DA-479A-86F0-ED7AF085815E}" type="datetime1">
              <a:rPr lang="id-ID" smtClean="0"/>
              <a:t>15/03/2022</a:t>
            </a:fld>
            <a:endParaRPr lang="id-ID"/>
          </a:p>
        </p:txBody>
      </p:sp>
      <p:sp>
        <p:nvSpPr>
          <p:cNvPr id="4" name="Footer Placeholder 3"/>
          <p:cNvSpPr>
            <a:spLocks noGrp="1"/>
          </p:cNvSpPr>
          <p:nvPr>
            <p:ph type="ftr" sz="quarter" idx="11"/>
          </p:nvPr>
        </p:nvSpPr>
        <p:spPr/>
        <p:txBody>
          <a:bodyPr/>
          <a:lstStyle/>
          <a:p>
            <a:r>
              <a:rPr lang="id-ID" smtClean="0"/>
              <a:t>Kushandajani 19</a:t>
            </a:r>
            <a:endParaRPr lang="id-ID"/>
          </a:p>
        </p:txBody>
      </p:sp>
      <p:sp>
        <p:nvSpPr>
          <p:cNvPr id="5" name="Slide Number Placeholder 4"/>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DB20B-3084-4561-9FED-0026BF6C2FA1}" type="datetime1">
              <a:rPr lang="id-ID" smtClean="0"/>
              <a:t>15/03/2022</a:t>
            </a:fld>
            <a:endParaRPr lang="id-ID"/>
          </a:p>
        </p:txBody>
      </p:sp>
      <p:sp>
        <p:nvSpPr>
          <p:cNvPr id="3" name="Footer Placeholder 2"/>
          <p:cNvSpPr>
            <a:spLocks noGrp="1"/>
          </p:cNvSpPr>
          <p:nvPr>
            <p:ph type="ftr" sz="quarter" idx="11"/>
          </p:nvPr>
        </p:nvSpPr>
        <p:spPr/>
        <p:txBody>
          <a:bodyPr/>
          <a:lstStyle/>
          <a:p>
            <a:r>
              <a:rPr lang="id-ID" smtClean="0"/>
              <a:t>Kushandajani 19</a:t>
            </a:r>
            <a:endParaRPr lang="id-ID"/>
          </a:p>
        </p:txBody>
      </p:sp>
      <p:sp>
        <p:nvSpPr>
          <p:cNvPr id="4" name="Slide Number Placeholder 3"/>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45B774-FEBF-4C0A-9F75-9EA2CB7EAC86}" type="datetime1">
              <a:rPr lang="id-ID" smtClean="0"/>
              <a:t>15/03/2022</a:t>
            </a:fld>
            <a:endParaRPr lang="id-ID"/>
          </a:p>
        </p:txBody>
      </p:sp>
      <p:sp>
        <p:nvSpPr>
          <p:cNvPr id="6" name="Footer Placeholder 5"/>
          <p:cNvSpPr>
            <a:spLocks noGrp="1"/>
          </p:cNvSpPr>
          <p:nvPr>
            <p:ph type="ftr" sz="quarter" idx="11"/>
          </p:nvPr>
        </p:nvSpPr>
        <p:spPr/>
        <p:txBody>
          <a:bodyPr/>
          <a:lstStyle/>
          <a:p>
            <a:r>
              <a:rPr lang="id-ID" smtClean="0"/>
              <a:t>Kushandajani 19</a:t>
            </a:r>
            <a:endParaRPr lang="id-ID"/>
          </a:p>
        </p:txBody>
      </p:sp>
      <p:sp>
        <p:nvSpPr>
          <p:cNvPr id="7" name="Slide Number Placeholder 6"/>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51C322-4E62-4265-AE2C-B37ADFBE9F04}" type="datetime1">
              <a:rPr lang="id-ID" smtClean="0"/>
              <a:t>15/03/2022</a:t>
            </a:fld>
            <a:endParaRPr lang="id-ID"/>
          </a:p>
        </p:txBody>
      </p:sp>
      <p:sp>
        <p:nvSpPr>
          <p:cNvPr id="6" name="Footer Placeholder 5"/>
          <p:cNvSpPr>
            <a:spLocks noGrp="1"/>
          </p:cNvSpPr>
          <p:nvPr>
            <p:ph type="ftr" sz="quarter" idx="11"/>
          </p:nvPr>
        </p:nvSpPr>
        <p:spPr/>
        <p:txBody>
          <a:bodyPr/>
          <a:lstStyle/>
          <a:p>
            <a:r>
              <a:rPr lang="id-ID" smtClean="0"/>
              <a:t>Kushandajani 19</a:t>
            </a:r>
            <a:endParaRPr lang="id-ID"/>
          </a:p>
        </p:txBody>
      </p:sp>
      <p:sp>
        <p:nvSpPr>
          <p:cNvPr id="7" name="Slide Number Placeholder 6"/>
          <p:cNvSpPr>
            <a:spLocks noGrp="1"/>
          </p:cNvSpPr>
          <p:nvPr>
            <p:ph type="sldNum" sz="quarter" idx="12"/>
          </p:nvPr>
        </p:nvSpPr>
        <p:spPr>
          <a:xfrm>
            <a:off x="8077200" y="6356350"/>
            <a:ext cx="609600" cy="365125"/>
          </a:xfrm>
        </p:spPr>
        <p:txBody>
          <a:bodyPr/>
          <a:lstStyle/>
          <a:p>
            <a:fld id="{A42A19DF-D039-4A4C-B551-FF0F9DD8F815}" type="slidenum">
              <a:rPr lang="id-ID" smtClean="0"/>
              <a:t>‹#›</a:t>
            </a:fld>
            <a:endParaRPr lang="id-ID"/>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BC6FC4-B19F-4192-B646-A129D787CE3E}"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5BE707-B98C-4E67-BE76-1866E54693DF}" type="datetime1">
              <a:rPr lang="id-ID" smtClean="0"/>
              <a:t>15/03/2022</a:t>
            </a:fld>
            <a:endParaRPr lang="id-ID"/>
          </a:p>
        </p:txBody>
      </p:sp>
      <p:sp>
        <p:nvSpPr>
          <p:cNvPr id="5" name="Footer Placeholder 4"/>
          <p:cNvSpPr>
            <a:spLocks noGrp="1"/>
          </p:cNvSpPr>
          <p:nvPr>
            <p:ph type="ftr" sz="quarter" idx="11"/>
          </p:nvPr>
        </p:nvSpPr>
        <p:spPr/>
        <p:txBody>
          <a:bodyPr/>
          <a:lstStyle/>
          <a:p>
            <a:r>
              <a:rPr lang="id-ID" smtClean="0"/>
              <a:t>Kushandajani 19</a:t>
            </a:r>
            <a:endParaRPr lang="id-ID"/>
          </a:p>
        </p:txBody>
      </p:sp>
      <p:sp>
        <p:nvSpPr>
          <p:cNvPr id="6" name="Slide Number Placeholder 5"/>
          <p:cNvSpPr>
            <a:spLocks noGrp="1"/>
          </p:cNvSpPr>
          <p:nvPr>
            <p:ph type="sldNum" sz="quarter" idx="12"/>
          </p:nvPr>
        </p:nvSpPr>
        <p:spPr/>
        <p:txBody>
          <a:bodyPr/>
          <a:lstStyle/>
          <a:p>
            <a:fld id="{A42A19DF-D039-4A4C-B551-FF0F9DD8F815}"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28F82913-190D-4E3B-B59D-18DD5DF41DA6}" type="datetime1">
              <a:rPr lang="id-ID" smtClean="0"/>
              <a:t>15/03/2022</a:t>
            </a:fld>
            <a:endParaRPr lang="id-ID"/>
          </a:p>
        </p:txBody>
      </p:sp>
      <p:sp>
        <p:nvSpPr>
          <p:cNvPr id="14" name="Slide Number Placeholder 13"/>
          <p:cNvSpPr>
            <a:spLocks noGrp="1"/>
          </p:cNvSpPr>
          <p:nvPr>
            <p:ph type="sldNum" sz="quarter" idx="15"/>
          </p:nvPr>
        </p:nvSpPr>
        <p:spPr>
          <a:xfrm>
            <a:off x="4038600" y="6172200"/>
            <a:ext cx="1066800" cy="304800"/>
          </a:xfrm>
        </p:spPr>
        <p:txBody>
          <a:bodyPr/>
          <a:lstStyle/>
          <a:p>
            <a:fld id="{A42A19DF-D039-4A4C-B551-FF0F9DD8F815}" type="slidenum">
              <a:rPr lang="id-ID" smtClean="0"/>
              <a:t>‹#›</a:t>
            </a:fld>
            <a:endParaRPr lang="id-ID"/>
          </a:p>
        </p:txBody>
      </p:sp>
      <p:sp>
        <p:nvSpPr>
          <p:cNvPr id="15" name="Footer Placeholder 14"/>
          <p:cNvSpPr>
            <a:spLocks noGrp="1"/>
          </p:cNvSpPr>
          <p:nvPr>
            <p:ph type="ftr" sz="quarter" idx="16"/>
          </p:nvPr>
        </p:nvSpPr>
        <p:spPr>
          <a:xfrm>
            <a:off x="1447800" y="6486525"/>
            <a:ext cx="6248400" cy="292100"/>
          </a:xfrm>
        </p:spPr>
        <p:txBody>
          <a:bodyPr/>
          <a:lstStyle/>
          <a:p>
            <a:r>
              <a:rPr lang="id-ID" smtClean="0"/>
              <a:t>Kushandajani 19</a:t>
            </a:r>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7500E8AC-2FF6-4995-9B03-9888242D50F7}" type="datetime1">
              <a:rPr lang="id-ID" smtClean="0"/>
              <a:t>15/03/2022</a:t>
            </a:fld>
            <a:endParaRPr lang="id-ID"/>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r>
              <a:rPr lang="id-ID" smtClean="0"/>
              <a:t>Kushandajani 19</a:t>
            </a:r>
            <a:endParaRPr lang="id-ID"/>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A42A19DF-D039-4A4C-B551-FF0F9DD8F815}" type="slidenum">
              <a:rPr lang="id-ID" smtClean="0"/>
              <a:t>‹#›</a:t>
            </a:fld>
            <a:endParaRPr lang="id-ID"/>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5E633AB-BAAF-46D6-AA57-EEC03E0F5D95}" type="datetime1">
              <a:rPr lang="id-ID" smtClean="0"/>
              <a:t>15/03/2022</a:t>
            </a:fld>
            <a:endParaRPr lang="id-ID"/>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id-ID" smtClean="0"/>
              <a:t>Kushandajani 19</a:t>
            </a:r>
            <a:endParaRPr lang="id-ID"/>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42A19DF-D039-4A4C-B551-FF0F9DD8F815}"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42A19DF-D039-4A4C-B551-FF0F9DD8F815}" type="slidenum">
              <a:rPr lang="id-ID" smtClean="0"/>
              <a:t>‹#›</a:t>
            </a:fld>
            <a:endParaRPr lang="id-ID"/>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id-ID" smtClean="0"/>
              <a:t>Kushandajani 19</a:t>
            </a:r>
            <a:endParaRPr lang="id-ID"/>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652F6DA-96B2-438C-B64C-4AF724549B56}" type="datetime1">
              <a:rPr lang="id-ID" smtClean="0"/>
              <a:t>15/03/2022</a:t>
            </a:fld>
            <a:endParaRPr lang="id-ID"/>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EE52FEE-FD19-4C5F-91F3-9BE0CA2E4149}" type="datetime1">
              <a:rPr lang="id-ID" smtClean="0"/>
              <a:t>15/03/2022</a:t>
            </a:fld>
            <a:endParaRPr lang="id-ID"/>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id-ID" smtClean="0"/>
              <a:t>Kushandajani 19</a:t>
            </a:r>
            <a:endParaRPr lang="id-ID"/>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42A19DF-D039-4A4C-B551-FF0F9DD8F815}"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ECECA-C256-4F8C-9D3F-34C14C8B65F8}" type="datetime1">
              <a:rPr lang="id-ID" smtClean="0"/>
              <a:t>15/03/2022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smtClean="0"/>
              <a:t>Kushandajani 19</a:t>
            </a: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A19DF-D039-4A4C-B551-FF0F9DD8F815}" type="slidenum">
              <a:rPr lang="id-ID" smtClean="0"/>
              <a:t>‹#›</a:t>
            </a:fld>
            <a:endParaRPr lang="id-ID"/>
          </a:p>
        </p:txBody>
      </p:sp>
    </p:spTree>
    <p:extLst>
      <p:ext uri="{BB962C8B-B14F-4D97-AF65-F5344CB8AC3E}">
        <p14:creationId xmlns:p14="http://schemas.microsoft.com/office/powerpoint/2010/main" val="53406798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6BF897A-199C-465B-A751-882034EA70B1}" type="datetime1">
              <a:rPr lang="id-ID" smtClean="0"/>
              <a:t>15/03/2022</a:t>
            </a:fld>
            <a:endParaRPr lang="id-ID"/>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r>
              <a:rPr lang="id-ID" smtClean="0"/>
              <a:t>Kushandajani 19</a:t>
            </a:r>
            <a:endParaRPr lang="id-ID"/>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42A19DF-D039-4A4C-B551-FF0F9DD8F815}"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r>
              <a:rPr lang="id-ID" smtClean="0"/>
              <a:t>Kushandajani 19</a:t>
            </a:r>
            <a:endParaRPr lang="id-ID"/>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F0B06698-DA3D-4CC4-9E46-8956194285ED}" type="datetime1">
              <a:rPr lang="id-ID" smtClean="0"/>
              <a:t>15/03/2022</a:t>
            </a:fld>
            <a:endParaRPr lang="id-ID"/>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42A19DF-D039-4A4C-B551-FF0F9DD8F815}" type="slidenum">
              <a:rPr lang="id-ID" smtClean="0"/>
              <a:t>‹#›</a:t>
            </a:fld>
            <a:endParaRPr lang="id-ID"/>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2DD9396-CB96-4CC8-8FDC-62CF7D62DA70}" type="datetime1">
              <a:rPr lang="id-ID" smtClean="0"/>
              <a:t>15/03/2022</a:t>
            </a:fld>
            <a:endParaRPr lang="id-ID"/>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id-ID" smtClean="0"/>
              <a:t>Kushandajani 19</a:t>
            </a:r>
            <a:endParaRPr lang="id-ID"/>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2A19DF-D039-4A4C-B551-FF0F9DD8F815}" type="slidenum">
              <a:rPr lang="id-ID" smtClean="0"/>
              <a:t>‹#›</a:t>
            </a:fld>
            <a:endParaRPr lang="id-ID"/>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8.xml"/><Relationship Id="rId1" Type="http://schemas.openxmlformats.org/officeDocument/2006/relationships/themeOverride" Target="../theme/themeOverr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photo.php?fbid=996039763808937&amp;set=pcb.1762095730694096&amp;type=3&amp;relevant_count=3" TargetMode="External"/><Relationship Id="rId2" Type="http://schemas.openxmlformats.org/officeDocument/2006/relationships/slideLayout" Target="../slideLayouts/slideLayout35.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484784"/>
            <a:ext cx="8229600" cy="4075176"/>
          </a:xfrm>
        </p:spPr>
        <p:txBody>
          <a:bodyPr>
            <a:normAutofit fontScale="92500" lnSpcReduction="10000"/>
          </a:bodyPr>
          <a:lstStyle/>
          <a:p>
            <a:r>
              <a:rPr lang="en-US" b="1" dirty="0" smtClean="0"/>
              <a:t>IMPLEMENTASI FUNGSI,HAK DAN KEWENANGAN BPD DALAM TATA KELOLA PEMERINTAHAN DESA YANG EFEKTIF,EFESIEN DAN AKUNTABEL SEBAGAI MITRA PEMERINTAH DESA </a:t>
            </a:r>
          </a:p>
          <a:p>
            <a:r>
              <a:rPr lang="en-US" b="1" dirty="0" err="1" smtClean="0"/>
              <a:t>Implementasi</a:t>
            </a:r>
            <a:r>
              <a:rPr lang="en-US" b="1" dirty="0" smtClean="0"/>
              <a:t> </a:t>
            </a:r>
            <a:r>
              <a:rPr lang="en-US" b="1" dirty="0" err="1"/>
              <a:t>fungsi</a:t>
            </a:r>
            <a:r>
              <a:rPr lang="en-US" b="1" dirty="0"/>
              <a:t> , </a:t>
            </a:r>
            <a:r>
              <a:rPr lang="en-US" b="1" dirty="0" err="1"/>
              <a:t>hak</a:t>
            </a:r>
            <a:r>
              <a:rPr lang="en-US" b="1" dirty="0"/>
              <a:t> </a:t>
            </a:r>
            <a:r>
              <a:rPr lang="en-US" b="1" dirty="0" err="1"/>
              <a:t>dan</a:t>
            </a:r>
            <a:r>
              <a:rPr lang="en-US" b="1" dirty="0"/>
              <a:t> </a:t>
            </a:r>
            <a:r>
              <a:rPr lang="en-US" b="1" dirty="0" err="1"/>
              <a:t>kewenangan</a:t>
            </a:r>
            <a:r>
              <a:rPr lang="en-US" b="1" dirty="0"/>
              <a:t> BPD </a:t>
            </a:r>
            <a:r>
              <a:rPr lang="en-US" b="1" dirty="0" err="1"/>
              <a:t>dalam</a:t>
            </a:r>
            <a:r>
              <a:rPr lang="en-US" b="1" dirty="0"/>
              <a:t> </a:t>
            </a:r>
            <a:r>
              <a:rPr lang="en-US" b="1" dirty="0" err="1"/>
              <a:t>tata</a:t>
            </a:r>
            <a:r>
              <a:rPr lang="en-US" b="1" dirty="0"/>
              <a:t> </a:t>
            </a:r>
            <a:r>
              <a:rPr lang="en-US" b="1" dirty="0" err="1"/>
              <a:t>kelola</a:t>
            </a:r>
            <a:r>
              <a:rPr lang="en-US" b="1" dirty="0"/>
              <a:t> Pemerintahan </a:t>
            </a:r>
            <a:r>
              <a:rPr lang="en-US" b="1" dirty="0" err="1"/>
              <a:t>Desa</a:t>
            </a:r>
            <a:r>
              <a:rPr lang="en-US" b="1" dirty="0"/>
              <a:t> yang </a:t>
            </a:r>
            <a:r>
              <a:rPr lang="en-US" b="1" dirty="0" err="1"/>
              <a:t>efektif</a:t>
            </a:r>
            <a:r>
              <a:rPr lang="en-US" b="1" dirty="0"/>
              <a:t>, </a:t>
            </a:r>
            <a:r>
              <a:rPr lang="en-US" b="1" dirty="0" err="1"/>
              <a:t>efesien</a:t>
            </a:r>
            <a:r>
              <a:rPr lang="en-US" b="1" dirty="0"/>
              <a:t> </a:t>
            </a:r>
            <a:r>
              <a:rPr lang="en-US" b="1" dirty="0" err="1"/>
              <a:t>dan</a:t>
            </a:r>
            <a:r>
              <a:rPr lang="en-US" b="1" dirty="0"/>
              <a:t> </a:t>
            </a:r>
            <a:r>
              <a:rPr lang="en-US" b="1" dirty="0" err="1"/>
              <a:t>akuntabel</a:t>
            </a:r>
            <a:r>
              <a:rPr lang="en-US" b="1" dirty="0"/>
              <a:t> </a:t>
            </a:r>
            <a:r>
              <a:rPr lang="en-US" b="1" dirty="0" err="1"/>
              <a:t>sebagai</a:t>
            </a:r>
            <a:r>
              <a:rPr lang="en-US" b="1" dirty="0"/>
              <a:t> </a:t>
            </a:r>
            <a:r>
              <a:rPr lang="en-US" b="1" dirty="0" err="1"/>
              <a:t>mitra</a:t>
            </a:r>
            <a:r>
              <a:rPr lang="en-US" b="1" dirty="0"/>
              <a:t> </a:t>
            </a:r>
            <a:r>
              <a:rPr lang="en-US" b="1" dirty="0" err="1"/>
              <a:t>pemerintah</a:t>
            </a:r>
            <a:r>
              <a:rPr lang="en-US" b="1" dirty="0"/>
              <a:t> </a:t>
            </a:r>
            <a:r>
              <a:rPr lang="en-US" b="1" dirty="0" err="1"/>
              <a:t>Desa</a:t>
            </a:r>
            <a:endParaRPr lang="id-ID" dirty="0"/>
          </a:p>
          <a:p>
            <a:pPr marL="0" indent="0" algn="ctr">
              <a:buNone/>
            </a:pPr>
            <a:r>
              <a:rPr lang="id-ID" dirty="0" smtClean="0"/>
              <a:t>Oleh</a:t>
            </a:r>
            <a:r>
              <a:rPr lang="id-ID" dirty="0" smtClean="0"/>
              <a:t>:</a:t>
            </a:r>
            <a:r>
              <a:rPr lang="en-US" dirty="0" smtClean="0"/>
              <a:t> </a:t>
            </a:r>
            <a:r>
              <a:rPr lang="en-US" dirty="0" err="1" smtClean="0"/>
              <a:t>Dwi</a:t>
            </a:r>
            <a:r>
              <a:rPr lang="en-US" dirty="0" smtClean="0"/>
              <a:t> </a:t>
            </a:r>
            <a:r>
              <a:rPr lang="en-US" dirty="0" err="1" smtClean="0"/>
              <a:t>Saraswati,S.STP,M.Si</a:t>
            </a:r>
            <a:endParaRPr lang="id-ID" dirty="0" smtClean="0"/>
          </a:p>
          <a:p>
            <a:pPr marL="0" indent="0" algn="ctr">
              <a:buNone/>
            </a:pPr>
            <a:endParaRPr lang="id-ID" dirty="0"/>
          </a:p>
          <a:p>
            <a:pPr marL="0" indent="0" algn="ctr">
              <a:buNone/>
            </a:pPr>
            <a:endParaRPr lang="id-ID" dirty="0" smtClean="0"/>
          </a:p>
          <a:p>
            <a:pPr marL="0" indent="0" algn="ctr">
              <a:buNone/>
            </a:pPr>
            <a:r>
              <a:rPr lang="id-ID" sz="2400" dirty="0" smtClean="0"/>
              <a:t>Disampaikan pada </a:t>
            </a:r>
            <a:r>
              <a:rPr lang="en-US" sz="2400" dirty="0" err="1" smtClean="0"/>
              <a:t>Peningkatan</a:t>
            </a:r>
            <a:r>
              <a:rPr lang="en-US" sz="2400" dirty="0" smtClean="0"/>
              <a:t> </a:t>
            </a:r>
            <a:r>
              <a:rPr lang="en-US" sz="2400" dirty="0" err="1" smtClean="0"/>
              <a:t>Kapasitas</a:t>
            </a:r>
            <a:r>
              <a:rPr lang="en-US" sz="2400" dirty="0" smtClean="0"/>
              <a:t> BPD </a:t>
            </a:r>
          </a:p>
          <a:p>
            <a:pPr marL="0" indent="0" algn="ctr">
              <a:buNone/>
            </a:pPr>
            <a:r>
              <a:rPr lang="en-US" sz="2400" dirty="0" err="1" smtClean="0"/>
              <a:t>Sekecamatan</a:t>
            </a:r>
            <a:r>
              <a:rPr lang="en-US" sz="2400" dirty="0" smtClean="0"/>
              <a:t> </a:t>
            </a:r>
            <a:r>
              <a:rPr lang="en-US" sz="2400" dirty="0" err="1" smtClean="0"/>
              <a:t>Sukoharjo</a:t>
            </a:r>
            <a:r>
              <a:rPr lang="en-US" sz="2400" dirty="0" smtClean="0"/>
              <a:t> </a:t>
            </a:r>
            <a:endParaRPr lang="id-ID" sz="2400" dirty="0" smtClean="0"/>
          </a:p>
          <a:p>
            <a:pPr marL="0" indent="0" algn="ctr">
              <a:buNone/>
            </a:pPr>
            <a:r>
              <a:rPr lang="en-US" sz="2400" dirty="0" smtClean="0"/>
              <a:t>17 </a:t>
            </a:r>
            <a:r>
              <a:rPr lang="en-US" sz="2400" dirty="0" err="1" smtClean="0"/>
              <a:t>Maret</a:t>
            </a:r>
            <a:r>
              <a:rPr lang="en-US" sz="2400" dirty="0" smtClean="0"/>
              <a:t> 2022</a:t>
            </a:r>
            <a:endParaRPr lang="id-ID" sz="2400" dirty="0"/>
          </a:p>
        </p:txBody>
      </p:sp>
      <p:sp>
        <p:nvSpPr>
          <p:cNvPr id="2" name="Slide Number Placeholder 1"/>
          <p:cNvSpPr>
            <a:spLocks noGrp="1"/>
          </p:cNvSpPr>
          <p:nvPr>
            <p:ph type="sldNum" sz="quarter" idx="15"/>
          </p:nvPr>
        </p:nvSpPr>
        <p:spPr/>
        <p:txBody>
          <a:bodyPr/>
          <a:lstStyle/>
          <a:p>
            <a:fld id="{A42A19DF-D039-4A4C-B551-FF0F9DD8F815}" type="slidenum">
              <a:rPr lang="id-ID" smtClean="0"/>
              <a:t>1</a:t>
            </a:fld>
            <a:endParaRPr lang="id-ID"/>
          </a:p>
        </p:txBody>
      </p:sp>
    </p:spTree>
    <p:extLst>
      <p:ext uri="{BB962C8B-B14F-4D97-AF65-F5344CB8AC3E}">
        <p14:creationId xmlns:p14="http://schemas.microsoft.com/office/powerpoint/2010/main" val="2819196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0611" y="1557346"/>
            <a:ext cx="3456384" cy="5691336"/>
          </a:xfrm>
          <a:prstGeom prst="rect">
            <a:avLst/>
          </a:prstGeom>
        </p:spPr>
        <p:txBody>
          <a:bodyPr>
            <a:normAutofit fontScale="70000" lnSpcReduction="20000"/>
          </a:bodyPr>
          <a:lstStyle/>
          <a:p>
            <a:r>
              <a:rPr lang="id-ID" sz="3200" b="1" i="1" dirty="0"/>
              <a:t>G</a:t>
            </a:r>
            <a:r>
              <a:rPr lang="id-ID" sz="3200" b="1" i="1" dirty="0" smtClean="0"/>
              <a:t>otong </a:t>
            </a:r>
            <a:r>
              <a:rPr lang="id-ID" sz="3200" b="1" i="1" dirty="0"/>
              <a:t>royong </a:t>
            </a:r>
            <a:r>
              <a:rPr lang="id-ID" sz="3200" b="1" dirty="0"/>
              <a:t>merupakan manifestasi tumbuhkembangnya </a:t>
            </a:r>
            <a:r>
              <a:rPr lang="id-ID" sz="3200" b="1" i="1" dirty="0"/>
              <a:t>social capital </a:t>
            </a:r>
            <a:r>
              <a:rPr lang="id-ID" sz="3200" b="1" dirty="0"/>
              <a:t>di desa.  Kuat tidaknya </a:t>
            </a:r>
            <a:r>
              <a:rPr lang="id-ID" sz="3200" b="1" i="1" dirty="0"/>
              <a:t>social capital  </a:t>
            </a:r>
            <a:r>
              <a:rPr lang="id-ID" sz="3200" b="1" dirty="0"/>
              <a:t>akan menentukan seberapa besar kepercayaan masyarakat desa pada </a:t>
            </a:r>
            <a:r>
              <a:rPr lang="id-ID" sz="3200" b="1" i="1" dirty="0"/>
              <a:t>lurah</a:t>
            </a:r>
            <a:r>
              <a:rPr lang="id-ID" sz="3200" b="1" dirty="0"/>
              <a:t>, </a:t>
            </a:r>
            <a:r>
              <a:rPr lang="id-ID" sz="3200" b="1" i="1" dirty="0"/>
              <a:t>pamong desa</a:t>
            </a:r>
            <a:r>
              <a:rPr lang="id-ID" sz="3200" b="1" dirty="0"/>
              <a:t>, maupun lembaga-lembaga desa lainnya yang menyandang atribut kekuasaan di desa</a:t>
            </a:r>
            <a:r>
              <a:rPr lang="id-ID" sz="2400" dirty="0"/>
              <a:t>. </a:t>
            </a:r>
          </a:p>
        </p:txBody>
      </p:sp>
      <p:sp>
        <p:nvSpPr>
          <p:cNvPr id="4" name="Slide Number Placeholder 3"/>
          <p:cNvSpPr>
            <a:spLocks noGrp="1"/>
          </p:cNvSpPr>
          <p:nvPr>
            <p:ph type="sldNum" sz="quarter" idx="12"/>
          </p:nvPr>
        </p:nvSpPr>
        <p:spPr/>
        <p:txBody>
          <a:bodyPr/>
          <a:lstStyle/>
          <a:p>
            <a:fld id="{A42A19DF-D039-4A4C-B551-FF0F9DD8F815}" type="slidenum">
              <a:rPr lang="id-ID" smtClean="0"/>
              <a:t>10</a:t>
            </a:fld>
            <a:endParaRPr lang="id-ID"/>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16832"/>
            <a:ext cx="4824536" cy="4032448"/>
          </a:xfrm>
          <a:prstGeom prst="rect">
            <a:avLst/>
          </a:prstGeom>
        </p:spPr>
      </p:pic>
    </p:spTree>
    <p:extLst>
      <p:ext uri="{BB962C8B-B14F-4D97-AF65-F5344CB8AC3E}">
        <p14:creationId xmlns:p14="http://schemas.microsoft.com/office/powerpoint/2010/main" val="1381811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6767" y="1719263"/>
            <a:ext cx="5875866" cy="4406900"/>
          </a:xfrm>
        </p:spPr>
      </p:pic>
      <p:sp>
        <p:nvSpPr>
          <p:cNvPr id="4" name="Footer Placeholder 3"/>
          <p:cNvSpPr>
            <a:spLocks noGrp="1"/>
          </p:cNvSpPr>
          <p:nvPr>
            <p:ph type="ftr" sz="quarter" idx="11"/>
          </p:nvPr>
        </p:nvSpPr>
        <p:spPr/>
        <p:txBody>
          <a:bodyPr/>
          <a:lstStyle/>
          <a:p>
            <a:r>
              <a:rPr lang="id-ID" smtClean="0"/>
              <a:t>Kushandajani 19</a:t>
            </a:r>
            <a:endParaRPr lang="id-ID"/>
          </a:p>
        </p:txBody>
      </p:sp>
      <p:sp>
        <p:nvSpPr>
          <p:cNvPr id="5" name="Slide Number Placeholder 4"/>
          <p:cNvSpPr>
            <a:spLocks noGrp="1"/>
          </p:cNvSpPr>
          <p:nvPr>
            <p:ph type="sldNum" sz="quarter" idx="12"/>
          </p:nvPr>
        </p:nvSpPr>
        <p:spPr/>
        <p:txBody>
          <a:bodyPr/>
          <a:lstStyle/>
          <a:p>
            <a:fld id="{A42A19DF-D039-4A4C-B551-FF0F9DD8F815}" type="slidenum">
              <a:rPr lang="id-ID" smtClean="0"/>
              <a:t>11</a:t>
            </a:fld>
            <a:endParaRPr lang="id-ID"/>
          </a:p>
        </p:txBody>
      </p:sp>
      <p:sp>
        <p:nvSpPr>
          <p:cNvPr id="2" name="Title 1"/>
          <p:cNvSpPr>
            <a:spLocks noGrp="1"/>
          </p:cNvSpPr>
          <p:nvPr>
            <p:ph type="title"/>
          </p:nvPr>
        </p:nvSpPr>
        <p:spPr/>
        <p:txBody>
          <a:bodyPr/>
          <a:lstStyle/>
          <a:p>
            <a:r>
              <a:rPr lang="id-ID" dirty="0" smtClean="0"/>
              <a:t>Hasil Riset-2</a:t>
            </a:r>
            <a:endParaRPr lang="id-ID" dirty="0"/>
          </a:p>
        </p:txBody>
      </p:sp>
    </p:spTree>
    <p:extLst>
      <p:ext uri="{BB962C8B-B14F-4D97-AF65-F5344CB8AC3E}">
        <p14:creationId xmlns:p14="http://schemas.microsoft.com/office/powerpoint/2010/main" val="2143063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7620000" cy="3600400"/>
          </a:xfrm>
        </p:spPr>
        <p:txBody>
          <a:bodyPr/>
          <a:lstStyle/>
          <a:p>
            <a:pPr algn="just"/>
            <a:r>
              <a:rPr lang="id-ID" dirty="0"/>
              <a:t>Pemberdayaan perempuan sebagai bagian penting  pemberdayaan masyarakat desa pada dasarnya juga tercakup di dalam UU No. 6 tahun 2014, khususnya dalam pasal 26 ayat (4) yanag menjelaskan salah satu kewajiban kepala desa adalah melaksanakan kehidupan demokrasi dan berkeadilan gender. Selanjutnya dalam pasal 63 disebutkan tentang kewajiban anggota Badan Permusyawaratan Desa (BPD) yang salah satunya adalah  melaksanakan kehidupan demokrasi yang berkeadilan gender dalam penyelenggaraan pemerintahan desa</a:t>
            </a:r>
          </a:p>
        </p:txBody>
      </p:sp>
      <p:sp>
        <p:nvSpPr>
          <p:cNvPr id="5" name="Slide Number Placeholder 4"/>
          <p:cNvSpPr>
            <a:spLocks noGrp="1"/>
          </p:cNvSpPr>
          <p:nvPr>
            <p:ph type="sldNum" sz="quarter" idx="12"/>
          </p:nvPr>
        </p:nvSpPr>
        <p:spPr/>
        <p:txBody>
          <a:bodyPr/>
          <a:lstStyle/>
          <a:p>
            <a:fld id="{A42A19DF-D039-4A4C-B551-FF0F9DD8F815}" type="slidenum">
              <a:rPr lang="id-ID" smtClean="0"/>
              <a:t>12</a:t>
            </a:fld>
            <a:endParaRPr lang="id-ID"/>
          </a:p>
        </p:txBody>
      </p:sp>
    </p:spTree>
    <p:extLst>
      <p:ext uri="{BB962C8B-B14F-4D97-AF65-F5344CB8AC3E}">
        <p14:creationId xmlns:p14="http://schemas.microsoft.com/office/powerpoint/2010/main" val="1469175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7620000" cy="4608512"/>
          </a:xfrm>
        </p:spPr>
        <p:txBody>
          <a:bodyPr/>
          <a:lstStyle/>
          <a:p>
            <a:pPr algn="just"/>
            <a:r>
              <a:rPr lang="id-ID" dirty="0"/>
              <a:t>Secara lebih eksplisit pasal 58 menyebutkan bahwa keanggotaan BPD didasarkan pada wilayah, perempuan, penduduk, dan kemampuan keuangan desa. Selanjutnya dalam Peraturan Pemerintah (PP) No. 43 tahun 2014 tentang desa pasal 121 ayat  (2) menyebutkan secara jelas tentang kegiatan pembangunan desa yang harus ditetapkan berdasarkan keadilan gender,  pasal 72 ayat (1) yang menyebutkan pengisian keanggotaan BPD dengan menjamin keterwakilan perempuan, serta pasal 80 ayat (3) yang menyebutkan perwakilan kelompok perempuan merupakan salah satu unsur masyarakat yang ikut serta dalam proses pengambilan keputusan tertinggi di desa, yaitu musyawarah desa.</a:t>
            </a:r>
          </a:p>
        </p:txBody>
      </p:sp>
      <p:sp>
        <p:nvSpPr>
          <p:cNvPr id="5" name="Slide Number Placeholder 4"/>
          <p:cNvSpPr>
            <a:spLocks noGrp="1"/>
          </p:cNvSpPr>
          <p:nvPr>
            <p:ph type="sldNum" sz="quarter" idx="12"/>
          </p:nvPr>
        </p:nvSpPr>
        <p:spPr/>
        <p:txBody>
          <a:bodyPr/>
          <a:lstStyle/>
          <a:p>
            <a:fld id="{A42A19DF-D039-4A4C-B551-FF0F9DD8F815}" type="slidenum">
              <a:rPr lang="id-ID" smtClean="0"/>
              <a:t>13</a:t>
            </a:fld>
            <a:endParaRPr lang="id-ID"/>
          </a:p>
        </p:txBody>
      </p:sp>
    </p:spTree>
    <p:extLst>
      <p:ext uri="{BB962C8B-B14F-4D97-AF65-F5344CB8AC3E}">
        <p14:creationId xmlns:p14="http://schemas.microsoft.com/office/powerpoint/2010/main" val="47736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620000" cy="1143000"/>
          </a:xfrm>
        </p:spPr>
        <p:txBody>
          <a:bodyPr>
            <a:normAutofit fontScale="90000"/>
          </a:bodyPr>
          <a:lstStyle/>
          <a:p>
            <a:pPr algn="ctr"/>
            <a:r>
              <a:rPr lang="id-ID" dirty="0" smtClean="0"/>
              <a:t>HAKEKAT PEMBERDAYAAN MASYARAKAT DESA</a:t>
            </a:r>
            <a:endParaRPr lang="id-ID" dirty="0"/>
          </a:p>
        </p:txBody>
      </p:sp>
      <p:sp>
        <p:nvSpPr>
          <p:cNvPr id="3" name="Content Placeholder 2"/>
          <p:cNvSpPr>
            <a:spLocks noGrp="1"/>
          </p:cNvSpPr>
          <p:nvPr>
            <p:ph idx="1"/>
          </p:nvPr>
        </p:nvSpPr>
        <p:spPr>
          <a:xfrm>
            <a:off x="323528" y="1988840"/>
            <a:ext cx="8064896" cy="3840540"/>
          </a:xfrm>
        </p:spPr>
        <p:txBody>
          <a:bodyPr>
            <a:noAutofit/>
          </a:bodyPr>
          <a:lstStyle/>
          <a:p>
            <a:pPr marL="0" indent="0" algn="just">
              <a:buNone/>
            </a:pPr>
            <a:r>
              <a:rPr lang="id-ID" sz="2800" dirty="0"/>
              <a:t>Pemberdayaan Masyarakat Desa adalah upaya mengembangkan kemandirian dan kesejahteraan masyarakat dengan meningkatkan pengetahuan, sikap, keterampilan, perilaku, kemampuan, kesadaran, serta memanfaatkan sumber daya melalui </a:t>
            </a:r>
            <a:r>
              <a:rPr lang="id-ID" sz="2800" dirty="0">
                <a:solidFill>
                  <a:srgbClr val="FF0000"/>
                </a:solidFill>
              </a:rPr>
              <a:t>penetapan kebijakan, program, kegiatan, dan pendampingan yang sesuai dengan esensi masalah dan prioritas kebutuhan masyarakat Desa.</a:t>
            </a:r>
          </a:p>
        </p:txBody>
      </p:sp>
      <p:sp>
        <p:nvSpPr>
          <p:cNvPr id="4" name="Slide Number Placeholder 3"/>
          <p:cNvSpPr>
            <a:spLocks noGrp="1"/>
          </p:cNvSpPr>
          <p:nvPr>
            <p:ph type="sldNum" sz="quarter" idx="12"/>
          </p:nvPr>
        </p:nvSpPr>
        <p:spPr/>
        <p:txBody>
          <a:bodyPr/>
          <a:lstStyle/>
          <a:p>
            <a:fld id="{A42A19DF-D039-4A4C-B551-FF0F9DD8F815}" type="slidenum">
              <a:rPr lang="id-ID" smtClean="0"/>
              <a:t>14</a:t>
            </a:fld>
            <a:endParaRPr lang="id-ID"/>
          </a:p>
        </p:txBody>
      </p:sp>
    </p:spTree>
    <p:extLst>
      <p:ext uri="{BB962C8B-B14F-4D97-AF65-F5344CB8AC3E}">
        <p14:creationId xmlns:p14="http://schemas.microsoft.com/office/powerpoint/2010/main" val="2922437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676400" y="93663"/>
            <a:ext cx="6072188" cy="892175"/>
          </a:xfrm>
        </p:spPr>
        <p:txBody>
          <a:bodyPr>
            <a:normAutofit fontScale="90000"/>
          </a:bodyPr>
          <a:lstStyle/>
          <a:p>
            <a:pPr algn="ctr" eaLnBrk="1" hangingPunct="1"/>
            <a:r>
              <a:rPr lang="en-US" sz="2800" b="1" dirty="0" smtClean="0">
                <a:solidFill>
                  <a:schemeClr val="tx1"/>
                </a:solidFill>
              </a:rPr>
              <a:t>KERANGKA KEBIJAKAN</a:t>
            </a:r>
            <a:br>
              <a:rPr lang="en-US" sz="2800" b="1" dirty="0" smtClean="0">
                <a:solidFill>
                  <a:schemeClr val="tx1"/>
                </a:solidFill>
              </a:rPr>
            </a:br>
            <a:r>
              <a:rPr lang="en-US" sz="2800" b="1" dirty="0" smtClean="0">
                <a:solidFill>
                  <a:schemeClr val="tx1"/>
                </a:solidFill>
              </a:rPr>
              <a:t>PEMBERDAYAAN MASYARAKAT</a:t>
            </a:r>
          </a:p>
        </p:txBody>
      </p:sp>
      <p:sp>
        <p:nvSpPr>
          <p:cNvPr id="115714" name="Slide Number Placeholder 5"/>
          <p:cNvSpPr>
            <a:spLocks noGrp="1"/>
          </p:cNvSpPr>
          <p:nvPr>
            <p:ph type="sldNum" sz="quarter" idx="12"/>
          </p:nvPr>
        </p:nvSpPr>
        <p:spPr>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89E65CC-30A2-4C47-BDFC-A32BD1398B4F}" type="slidenum">
              <a:rPr lang="en-US" smtClean="0">
                <a:solidFill>
                  <a:srgbClr val="FFFFFF"/>
                </a:solidFill>
                <a:latin typeface="Arial" pitchFamily="34" charset="0"/>
              </a:rPr>
              <a:pPr fontAlgn="base">
                <a:spcBef>
                  <a:spcPct val="0"/>
                </a:spcBef>
                <a:spcAft>
                  <a:spcPct val="0"/>
                </a:spcAft>
                <a:defRPr/>
              </a:pPr>
              <a:t>15</a:t>
            </a:fld>
            <a:endParaRPr lang="en-US" dirty="0" smtClean="0">
              <a:solidFill>
                <a:srgbClr val="FFFFFF"/>
              </a:solidFill>
              <a:latin typeface="Arial" pitchFamily="34" charset="0"/>
            </a:endParaRPr>
          </a:p>
        </p:txBody>
      </p:sp>
      <p:sp>
        <p:nvSpPr>
          <p:cNvPr id="19460" name="Rectangle 3"/>
          <p:cNvSpPr>
            <a:spLocks noChangeArrowheads="1"/>
          </p:cNvSpPr>
          <p:nvPr/>
        </p:nvSpPr>
        <p:spPr bwMode="auto">
          <a:xfrm>
            <a:off x="2995613" y="2528888"/>
            <a:ext cx="3124200" cy="1066800"/>
          </a:xfrm>
          <a:prstGeom prst="rect">
            <a:avLst/>
          </a:prstGeom>
          <a:solidFill>
            <a:srgbClr val="CCFFCC"/>
          </a:solidFill>
          <a:ln w="9525">
            <a:solidFill>
              <a:schemeClr val="tx1"/>
            </a:solidFill>
            <a:miter lim="800000"/>
            <a:headEnd/>
            <a:tailEnd/>
          </a:ln>
        </p:spPr>
        <p:txBody>
          <a:bodyPr wrap="none" lIns="91407" tIns="45704" rIns="91407" bIns="45704" anchor="ctr"/>
          <a:lstStyle/>
          <a:p>
            <a:pPr algn="ctr"/>
            <a:r>
              <a:rPr lang="en-US" sz="1400" b="1">
                <a:solidFill>
                  <a:srgbClr val="000000"/>
                </a:solidFill>
                <a:latin typeface="Arial" pitchFamily="34" charset="0"/>
              </a:rPr>
              <a:t>Memampukan dan memandirikan </a:t>
            </a:r>
          </a:p>
          <a:p>
            <a:pPr algn="ctr"/>
            <a:r>
              <a:rPr lang="en-US" sz="1400" b="1">
                <a:solidFill>
                  <a:srgbClr val="000000"/>
                </a:solidFill>
                <a:latin typeface="Arial" pitchFamily="34" charset="0"/>
              </a:rPr>
              <a:t>masyarakat. </a:t>
            </a:r>
          </a:p>
          <a:p>
            <a:pPr algn="ctr"/>
            <a:r>
              <a:rPr lang="en-US" sz="1400" b="1">
                <a:solidFill>
                  <a:srgbClr val="000000"/>
                </a:solidFill>
                <a:latin typeface="Arial" pitchFamily="34" charset="0"/>
              </a:rPr>
              <a:t>Dalam membangun diri dan </a:t>
            </a:r>
          </a:p>
          <a:p>
            <a:pPr algn="ctr"/>
            <a:r>
              <a:rPr lang="en-US" sz="1400" b="1">
                <a:solidFill>
                  <a:srgbClr val="000000"/>
                </a:solidFill>
                <a:latin typeface="Arial" pitchFamily="34" charset="0"/>
              </a:rPr>
              <a:t>lingkungannya.</a:t>
            </a:r>
          </a:p>
        </p:txBody>
      </p:sp>
      <p:sp>
        <p:nvSpPr>
          <p:cNvPr id="19461" name="Rectangle 4"/>
          <p:cNvSpPr>
            <a:spLocks noChangeArrowheads="1"/>
          </p:cNvSpPr>
          <p:nvPr/>
        </p:nvSpPr>
        <p:spPr bwMode="auto">
          <a:xfrm>
            <a:off x="209550" y="4071938"/>
            <a:ext cx="2514600" cy="1219200"/>
          </a:xfrm>
          <a:prstGeom prst="rect">
            <a:avLst/>
          </a:prstGeom>
          <a:solidFill>
            <a:srgbClr val="CCFFCC"/>
          </a:solidFill>
          <a:ln w="9525">
            <a:solidFill>
              <a:schemeClr val="tx1"/>
            </a:solidFill>
            <a:miter lim="800000"/>
            <a:headEnd/>
            <a:tailEnd/>
          </a:ln>
        </p:spPr>
        <p:txBody>
          <a:bodyPr wrap="none" lIns="91407" tIns="45704" rIns="91407" bIns="45704" anchor="ctr"/>
          <a:lstStyle/>
          <a:p>
            <a:pPr algn="ctr"/>
            <a:r>
              <a:rPr lang="en-US" sz="1400" b="1">
                <a:solidFill>
                  <a:srgbClr val="000000"/>
                </a:solidFill>
                <a:latin typeface="Arial" pitchFamily="34" charset="0"/>
              </a:rPr>
              <a:t>Meningkatkan kemampuan </a:t>
            </a:r>
          </a:p>
          <a:p>
            <a:pPr algn="ctr"/>
            <a:r>
              <a:rPr lang="en-US" sz="1400" b="1">
                <a:solidFill>
                  <a:srgbClr val="000000"/>
                </a:solidFill>
                <a:latin typeface="Arial" pitchFamily="34" charset="0"/>
              </a:rPr>
              <a:t>masyarakat melalui </a:t>
            </a:r>
          </a:p>
          <a:p>
            <a:pPr algn="ctr"/>
            <a:r>
              <a:rPr lang="en-US" sz="1400" b="1">
                <a:solidFill>
                  <a:srgbClr val="000000"/>
                </a:solidFill>
                <a:latin typeface="Arial" pitchFamily="34" charset="0"/>
              </a:rPr>
              <a:t>penetapan kebijakan</a:t>
            </a:r>
          </a:p>
          <a:p>
            <a:pPr algn="ctr"/>
            <a:r>
              <a:rPr lang="en-US" sz="1400" b="1">
                <a:solidFill>
                  <a:srgbClr val="000000"/>
                </a:solidFill>
                <a:latin typeface="Arial" pitchFamily="34" charset="0"/>
              </a:rPr>
              <a:t>pemerintah</a:t>
            </a:r>
          </a:p>
        </p:txBody>
      </p:sp>
      <p:sp>
        <p:nvSpPr>
          <p:cNvPr id="19462" name="Rectangle 5"/>
          <p:cNvSpPr>
            <a:spLocks noChangeArrowheads="1"/>
          </p:cNvSpPr>
          <p:nvPr/>
        </p:nvSpPr>
        <p:spPr bwMode="auto">
          <a:xfrm>
            <a:off x="3333750" y="4148138"/>
            <a:ext cx="2438400" cy="12192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91407" tIns="45704" rIns="91407" bIns="45704" anchor="ctr"/>
          <a:lstStyle/>
          <a:p>
            <a:pPr algn="ctr">
              <a:defRPr/>
            </a:pPr>
            <a:r>
              <a:rPr lang="en-US" sz="1400" b="1" dirty="0" err="1">
                <a:solidFill>
                  <a:srgbClr val="FF0000"/>
                </a:solidFill>
                <a:latin typeface="Arial" pitchFamily="34" charset="0"/>
              </a:rPr>
              <a:t>Menempatkan</a:t>
            </a:r>
            <a:r>
              <a:rPr lang="en-US" sz="1400" b="1" dirty="0">
                <a:solidFill>
                  <a:srgbClr val="FF0000"/>
                </a:solidFill>
                <a:latin typeface="Arial" pitchFamily="34" charset="0"/>
              </a:rPr>
              <a:t> </a:t>
            </a:r>
            <a:r>
              <a:rPr lang="en-US" sz="1400" b="1" dirty="0" err="1">
                <a:solidFill>
                  <a:srgbClr val="FF0000"/>
                </a:solidFill>
                <a:latin typeface="Arial" pitchFamily="34" charset="0"/>
              </a:rPr>
              <a:t>masyarakat</a:t>
            </a:r>
            <a:r>
              <a:rPr lang="en-US" sz="1400" b="1" dirty="0">
                <a:solidFill>
                  <a:srgbClr val="FF0000"/>
                </a:solidFill>
                <a:latin typeface="Arial" pitchFamily="34" charset="0"/>
              </a:rPr>
              <a:t> </a:t>
            </a:r>
          </a:p>
          <a:p>
            <a:pPr algn="ctr">
              <a:defRPr/>
            </a:pPr>
            <a:r>
              <a:rPr lang="en-US" sz="1400" b="1" dirty="0" err="1">
                <a:solidFill>
                  <a:srgbClr val="FF0000"/>
                </a:solidFill>
                <a:latin typeface="Arial" pitchFamily="34" charset="0"/>
              </a:rPr>
              <a:t>Sbg</a:t>
            </a:r>
            <a:r>
              <a:rPr lang="en-US" sz="1400" b="1" dirty="0">
                <a:solidFill>
                  <a:srgbClr val="FF0000"/>
                </a:solidFill>
                <a:latin typeface="Arial" pitchFamily="34" charset="0"/>
              </a:rPr>
              <a:t> </a:t>
            </a:r>
            <a:r>
              <a:rPr lang="en-US" sz="1400" b="1" dirty="0" err="1">
                <a:solidFill>
                  <a:srgbClr val="FF0000"/>
                </a:solidFill>
                <a:latin typeface="Arial" pitchFamily="34" charset="0"/>
              </a:rPr>
              <a:t>subyek</a:t>
            </a:r>
            <a:r>
              <a:rPr lang="en-US" sz="1400" b="1" dirty="0">
                <a:solidFill>
                  <a:srgbClr val="FF0000"/>
                </a:solidFill>
                <a:latin typeface="Arial" pitchFamily="34" charset="0"/>
              </a:rPr>
              <a:t> </a:t>
            </a:r>
            <a:r>
              <a:rPr lang="en-US" sz="1400" b="1" dirty="0" err="1">
                <a:solidFill>
                  <a:srgbClr val="FF0000"/>
                </a:solidFill>
                <a:latin typeface="Arial" pitchFamily="34" charset="0"/>
              </a:rPr>
              <a:t>dan</a:t>
            </a:r>
            <a:r>
              <a:rPr lang="en-US" sz="1400" b="1" dirty="0">
                <a:solidFill>
                  <a:srgbClr val="FF0000"/>
                </a:solidFill>
                <a:latin typeface="Arial" pitchFamily="34" charset="0"/>
              </a:rPr>
              <a:t> </a:t>
            </a:r>
          </a:p>
          <a:p>
            <a:pPr algn="ctr">
              <a:defRPr/>
            </a:pPr>
            <a:r>
              <a:rPr lang="en-US" sz="1400" b="1" dirty="0" err="1">
                <a:solidFill>
                  <a:srgbClr val="FF0000"/>
                </a:solidFill>
                <a:latin typeface="Arial" pitchFamily="34" charset="0"/>
              </a:rPr>
              <a:t>pelaku</a:t>
            </a:r>
            <a:r>
              <a:rPr lang="en-US" sz="1400" b="1" dirty="0">
                <a:solidFill>
                  <a:srgbClr val="FF0000"/>
                </a:solidFill>
                <a:latin typeface="Arial" pitchFamily="34" charset="0"/>
              </a:rPr>
              <a:t> </a:t>
            </a:r>
            <a:r>
              <a:rPr lang="en-US" sz="1400" b="1" dirty="0" err="1">
                <a:solidFill>
                  <a:srgbClr val="FF0000"/>
                </a:solidFill>
                <a:latin typeface="Arial" pitchFamily="34" charset="0"/>
              </a:rPr>
              <a:t>utama</a:t>
            </a:r>
            <a:r>
              <a:rPr lang="en-US" sz="1400" b="1" dirty="0">
                <a:solidFill>
                  <a:srgbClr val="FF0000"/>
                </a:solidFill>
                <a:latin typeface="Arial" pitchFamily="34" charset="0"/>
              </a:rPr>
              <a:t> </a:t>
            </a:r>
            <a:r>
              <a:rPr lang="en-US" sz="1400" b="1" dirty="0" err="1">
                <a:solidFill>
                  <a:srgbClr val="FF0000"/>
                </a:solidFill>
                <a:latin typeface="Arial" pitchFamily="34" charset="0"/>
              </a:rPr>
              <a:t>dalam</a:t>
            </a:r>
            <a:r>
              <a:rPr lang="en-US" sz="1400" b="1" dirty="0">
                <a:solidFill>
                  <a:srgbClr val="FF0000"/>
                </a:solidFill>
                <a:latin typeface="Arial" pitchFamily="34" charset="0"/>
              </a:rPr>
              <a:t> </a:t>
            </a:r>
          </a:p>
          <a:p>
            <a:pPr algn="ctr">
              <a:defRPr/>
            </a:pPr>
            <a:r>
              <a:rPr lang="en-US" sz="1400" b="1" dirty="0">
                <a:solidFill>
                  <a:srgbClr val="FF0000"/>
                </a:solidFill>
                <a:latin typeface="Arial" pitchFamily="34" charset="0"/>
              </a:rPr>
              <a:t>proses </a:t>
            </a:r>
            <a:r>
              <a:rPr lang="en-US" sz="1400" b="1" dirty="0" err="1">
                <a:solidFill>
                  <a:srgbClr val="FF0000"/>
                </a:solidFill>
                <a:latin typeface="Arial" pitchFamily="34" charset="0"/>
              </a:rPr>
              <a:t>pembangunan</a:t>
            </a:r>
            <a:endParaRPr lang="en-US" sz="1400" b="1" dirty="0">
              <a:solidFill>
                <a:srgbClr val="FF0000"/>
              </a:solidFill>
              <a:latin typeface="Arial" pitchFamily="34" charset="0"/>
            </a:endParaRPr>
          </a:p>
        </p:txBody>
      </p:sp>
      <p:sp>
        <p:nvSpPr>
          <p:cNvPr id="19463" name="Rectangle 6"/>
          <p:cNvSpPr>
            <a:spLocks noChangeArrowheads="1"/>
          </p:cNvSpPr>
          <p:nvPr/>
        </p:nvSpPr>
        <p:spPr bwMode="auto">
          <a:xfrm>
            <a:off x="6305550" y="4148138"/>
            <a:ext cx="2514600" cy="1219200"/>
          </a:xfrm>
          <a:prstGeom prst="rect">
            <a:avLst/>
          </a:prstGeom>
          <a:solidFill>
            <a:srgbClr val="CCFFCC"/>
          </a:solidFill>
          <a:ln w="9525">
            <a:solidFill>
              <a:schemeClr val="tx1"/>
            </a:solidFill>
            <a:miter lim="800000"/>
            <a:headEnd/>
            <a:tailEnd/>
          </a:ln>
        </p:spPr>
        <p:txBody>
          <a:bodyPr wrap="none" lIns="91407" tIns="45704" rIns="91407" bIns="45704" anchor="ctr"/>
          <a:lstStyle/>
          <a:p>
            <a:pPr algn="ctr"/>
            <a:r>
              <a:rPr lang="en-US" sz="1400" b="1">
                <a:solidFill>
                  <a:srgbClr val="000000"/>
                </a:solidFill>
                <a:latin typeface="Arial" pitchFamily="34" charset="0"/>
              </a:rPr>
              <a:t>Memberi wewenang secara</a:t>
            </a:r>
          </a:p>
          <a:p>
            <a:pPr algn="ctr"/>
            <a:r>
              <a:rPr lang="en-US" sz="1400" b="1">
                <a:solidFill>
                  <a:srgbClr val="000000"/>
                </a:solidFill>
                <a:latin typeface="Arial" pitchFamily="34" charset="0"/>
              </a:rPr>
              <a:t>Pro</a:t>
            </a:r>
            <a:r>
              <a:rPr lang="id-ID" sz="1400" b="1">
                <a:solidFill>
                  <a:srgbClr val="000000"/>
                </a:solidFill>
                <a:latin typeface="Arial" pitchFamily="34" charset="0"/>
              </a:rPr>
              <a:t>por</a:t>
            </a:r>
            <a:r>
              <a:rPr lang="en-US" sz="1400" b="1">
                <a:solidFill>
                  <a:srgbClr val="000000"/>
                </a:solidFill>
                <a:latin typeface="Arial" pitchFamily="34" charset="0"/>
              </a:rPr>
              <a:t>sional kpd masyarakat</a:t>
            </a:r>
          </a:p>
          <a:p>
            <a:pPr algn="ctr"/>
            <a:r>
              <a:rPr lang="en-US" sz="1400" b="1">
                <a:solidFill>
                  <a:srgbClr val="000000"/>
                </a:solidFill>
                <a:latin typeface="Arial" pitchFamily="34" charset="0"/>
              </a:rPr>
              <a:t>dlm membangun diri dan</a:t>
            </a:r>
          </a:p>
          <a:p>
            <a:pPr algn="ctr"/>
            <a:r>
              <a:rPr lang="en-US" sz="1400" b="1">
                <a:solidFill>
                  <a:srgbClr val="000000"/>
                </a:solidFill>
                <a:latin typeface="Arial" pitchFamily="34" charset="0"/>
              </a:rPr>
              <a:t>lingkungannya.</a:t>
            </a:r>
          </a:p>
        </p:txBody>
      </p:sp>
      <p:sp>
        <p:nvSpPr>
          <p:cNvPr id="19464" name="Oval 7"/>
          <p:cNvSpPr>
            <a:spLocks noChangeArrowheads="1"/>
          </p:cNvSpPr>
          <p:nvPr/>
        </p:nvSpPr>
        <p:spPr bwMode="auto">
          <a:xfrm>
            <a:off x="3171825" y="1090613"/>
            <a:ext cx="2819400" cy="885825"/>
          </a:xfrm>
          <a:prstGeom prst="ellipse">
            <a:avLst/>
          </a:prstGeom>
          <a:solidFill>
            <a:srgbClr val="FFFF99"/>
          </a:solidFill>
          <a:ln w="9525">
            <a:solidFill>
              <a:schemeClr val="tx1"/>
            </a:solidFill>
            <a:round/>
            <a:headEnd/>
            <a:tailEnd/>
          </a:ln>
        </p:spPr>
        <p:txBody>
          <a:bodyPr wrap="none" lIns="91407" tIns="45704" rIns="91407" bIns="45704" anchor="ctr"/>
          <a:lstStyle/>
          <a:p>
            <a:pPr algn="ctr"/>
            <a:r>
              <a:rPr lang="en-US" b="1">
                <a:solidFill>
                  <a:srgbClr val="000000"/>
                </a:solidFill>
                <a:latin typeface="Arial" pitchFamily="34" charset="0"/>
              </a:rPr>
              <a:t>PEMBERDAYAAN </a:t>
            </a:r>
          </a:p>
          <a:p>
            <a:pPr algn="ctr"/>
            <a:r>
              <a:rPr lang="en-US" b="1">
                <a:solidFill>
                  <a:srgbClr val="000000"/>
                </a:solidFill>
                <a:latin typeface="Arial" pitchFamily="34" charset="0"/>
              </a:rPr>
              <a:t>MASYARAKAT</a:t>
            </a:r>
          </a:p>
        </p:txBody>
      </p:sp>
      <p:sp>
        <p:nvSpPr>
          <p:cNvPr id="19465" name="AutoShape 8"/>
          <p:cNvSpPr>
            <a:spLocks noChangeArrowheads="1"/>
          </p:cNvSpPr>
          <p:nvPr/>
        </p:nvSpPr>
        <p:spPr bwMode="auto">
          <a:xfrm>
            <a:off x="3505200" y="2024063"/>
            <a:ext cx="2133600" cy="457200"/>
          </a:xfrm>
          <a:prstGeom prst="downArrow">
            <a:avLst>
              <a:gd name="adj1" fmla="val 50000"/>
              <a:gd name="adj2" fmla="val 25000"/>
            </a:avLst>
          </a:prstGeom>
          <a:solidFill>
            <a:srgbClr val="00CCFF"/>
          </a:solidFill>
          <a:ln w="9525">
            <a:solidFill>
              <a:schemeClr val="tx1"/>
            </a:solidFill>
            <a:miter lim="800000"/>
            <a:headEnd/>
            <a:tailEnd/>
          </a:ln>
        </p:spPr>
        <p:txBody>
          <a:bodyPr vert="eaVert" wrap="none" anchor="ctr"/>
          <a:lstStyle/>
          <a:p>
            <a:pPr eaLnBrk="0" hangingPunct="0"/>
            <a:endParaRPr lang="en-US">
              <a:solidFill>
                <a:srgbClr val="FFFFFF"/>
              </a:solidFill>
              <a:latin typeface="Tahoma" pitchFamily="34" charset="0"/>
            </a:endParaRPr>
          </a:p>
        </p:txBody>
      </p:sp>
      <p:sp>
        <p:nvSpPr>
          <p:cNvPr id="19466" name="AutoShape 9"/>
          <p:cNvSpPr>
            <a:spLocks noChangeArrowheads="1"/>
          </p:cNvSpPr>
          <p:nvPr/>
        </p:nvSpPr>
        <p:spPr bwMode="auto">
          <a:xfrm>
            <a:off x="3505200" y="3643313"/>
            <a:ext cx="2133600" cy="457200"/>
          </a:xfrm>
          <a:prstGeom prst="downArrow">
            <a:avLst>
              <a:gd name="adj1" fmla="val 50000"/>
              <a:gd name="adj2" fmla="val 25000"/>
            </a:avLst>
          </a:prstGeom>
          <a:solidFill>
            <a:srgbClr val="0000FF"/>
          </a:solidFill>
          <a:ln w="9525">
            <a:solidFill>
              <a:schemeClr val="tx1"/>
            </a:solidFill>
            <a:miter lim="800000"/>
            <a:headEnd/>
            <a:tailEnd/>
          </a:ln>
        </p:spPr>
        <p:txBody>
          <a:bodyPr vert="eaVert" wrap="none" anchor="ctr"/>
          <a:lstStyle/>
          <a:p>
            <a:pPr eaLnBrk="0" hangingPunct="0"/>
            <a:endParaRPr lang="en-US">
              <a:solidFill>
                <a:srgbClr val="FFFFFF"/>
              </a:solidFill>
              <a:latin typeface="Tahoma" pitchFamily="34" charset="0"/>
            </a:endParaRPr>
          </a:p>
        </p:txBody>
      </p:sp>
      <p:sp>
        <p:nvSpPr>
          <p:cNvPr id="19467" name="AutoShape 10"/>
          <p:cNvSpPr>
            <a:spLocks noChangeArrowheads="1"/>
          </p:cNvSpPr>
          <p:nvPr/>
        </p:nvSpPr>
        <p:spPr bwMode="auto">
          <a:xfrm>
            <a:off x="2895600" y="4071938"/>
            <a:ext cx="304800" cy="1371600"/>
          </a:xfrm>
          <a:prstGeom prst="leftArrow">
            <a:avLst>
              <a:gd name="adj1" fmla="val 50000"/>
              <a:gd name="adj2" fmla="val 25000"/>
            </a:avLst>
          </a:prstGeom>
          <a:solidFill>
            <a:srgbClr val="FF0000"/>
          </a:solidFill>
          <a:ln w="9525">
            <a:solidFill>
              <a:schemeClr val="tx1"/>
            </a:solidFill>
            <a:miter lim="800000"/>
            <a:headEnd/>
            <a:tailEnd/>
          </a:ln>
        </p:spPr>
        <p:txBody>
          <a:bodyPr wrap="none" anchor="ctr"/>
          <a:lstStyle/>
          <a:p>
            <a:pPr eaLnBrk="0" hangingPunct="0"/>
            <a:endParaRPr lang="en-US">
              <a:solidFill>
                <a:srgbClr val="FFFFFF"/>
              </a:solidFill>
              <a:latin typeface="Tahoma" pitchFamily="34" charset="0"/>
            </a:endParaRPr>
          </a:p>
        </p:txBody>
      </p:sp>
      <p:sp>
        <p:nvSpPr>
          <p:cNvPr id="19468" name="AutoShape 11"/>
          <p:cNvSpPr>
            <a:spLocks noChangeArrowheads="1"/>
          </p:cNvSpPr>
          <p:nvPr/>
        </p:nvSpPr>
        <p:spPr bwMode="auto">
          <a:xfrm rot="10800000">
            <a:off x="5876925" y="4071938"/>
            <a:ext cx="304800" cy="1371600"/>
          </a:xfrm>
          <a:prstGeom prst="leftArrow">
            <a:avLst>
              <a:gd name="adj1" fmla="val 50000"/>
              <a:gd name="adj2" fmla="val 25000"/>
            </a:avLst>
          </a:prstGeom>
          <a:solidFill>
            <a:srgbClr val="FF0000"/>
          </a:solidFill>
          <a:ln w="9525">
            <a:solidFill>
              <a:schemeClr val="tx1"/>
            </a:solidFill>
            <a:miter lim="800000"/>
            <a:headEnd/>
            <a:tailEnd/>
          </a:ln>
        </p:spPr>
        <p:txBody>
          <a:bodyPr wrap="none" anchor="ctr"/>
          <a:lstStyle/>
          <a:p>
            <a:pPr eaLnBrk="0" hangingPunct="0"/>
            <a:endParaRPr lang="en-US">
              <a:solidFill>
                <a:srgbClr val="FFFFFF"/>
              </a:solidFill>
              <a:latin typeface="Tahoma" pitchFamily="34" charset="0"/>
            </a:endParaRPr>
          </a:p>
        </p:txBody>
      </p:sp>
      <p:sp>
        <p:nvSpPr>
          <p:cNvPr id="19469" name="AutoShape 12"/>
          <p:cNvSpPr>
            <a:spLocks noChangeArrowheads="1"/>
          </p:cNvSpPr>
          <p:nvPr/>
        </p:nvSpPr>
        <p:spPr bwMode="auto">
          <a:xfrm rot="3128399">
            <a:off x="1487488" y="2465388"/>
            <a:ext cx="882650" cy="1790700"/>
          </a:xfrm>
          <a:prstGeom prst="curvedRightArrow">
            <a:avLst>
              <a:gd name="adj1" fmla="val 40576"/>
              <a:gd name="adj2" fmla="val 81151"/>
              <a:gd name="adj3" fmla="val 33333"/>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solidFill>
                <a:srgbClr val="FFFFFF"/>
              </a:solidFill>
              <a:latin typeface="Tahoma" pitchFamily="34" charset="0"/>
            </a:endParaRPr>
          </a:p>
        </p:txBody>
      </p:sp>
      <p:sp>
        <p:nvSpPr>
          <p:cNvPr id="19470" name="AutoShape 13"/>
          <p:cNvSpPr>
            <a:spLocks noChangeArrowheads="1"/>
          </p:cNvSpPr>
          <p:nvPr/>
        </p:nvSpPr>
        <p:spPr bwMode="auto">
          <a:xfrm rot="2939854">
            <a:off x="6243638" y="2938463"/>
            <a:ext cx="1676400" cy="914400"/>
          </a:xfrm>
          <a:prstGeom prst="curvedDownArrow">
            <a:avLst>
              <a:gd name="adj1" fmla="val 36667"/>
              <a:gd name="adj2" fmla="val 73333"/>
              <a:gd name="adj3" fmla="val 33333"/>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solidFill>
                <a:srgbClr val="FFFFFF"/>
              </a:solidFill>
              <a:latin typeface="Tahoma" pitchFamily="34" charset="0"/>
            </a:endParaRPr>
          </a:p>
        </p:txBody>
      </p:sp>
      <p:sp>
        <p:nvSpPr>
          <p:cNvPr id="19471" name="Oval 14"/>
          <p:cNvSpPr>
            <a:spLocks noChangeArrowheads="1"/>
          </p:cNvSpPr>
          <p:nvPr/>
        </p:nvSpPr>
        <p:spPr bwMode="auto">
          <a:xfrm>
            <a:off x="3281363" y="5957888"/>
            <a:ext cx="2286000" cy="742950"/>
          </a:xfrm>
          <a:prstGeom prst="ellipse">
            <a:avLst/>
          </a:prstGeom>
          <a:solidFill>
            <a:srgbClr val="FFFF99"/>
          </a:solidFill>
          <a:ln w="9525">
            <a:solidFill>
              <a:schemeClr val="tx1"/>
            </a:solidFill>
            <a:round/>
            <a:headEnd/>
            <a:tailEnd/>
          </a:ln>
        </p:spPr>
        <p:txBody>
          <a:bodyPr wrap="none" lIns="91407" tIns="45704" rIns="91407" bIns="45704" anchor="ctr"/>
          <a:lstStyle/>
          <a:p>
            <a:pPr algn="ctr"/>
            <a:r>
              <a:rPr lang="en-US" sz="1600" b="1">
                <a:solidFill>
                  <a:srgbClr val="000000"/>
                </a:solidFill>
                <a:latin typeface="Arial" pitchFamily="34" charset="0"/>
              </a:rPr>
              <a:t>KEMANDIRIAN </a:t>
            </a:r>
          </a:p>
          <a:p>
            <a:pPr algn="ctr"/>
            <a:r>
              <a:rPr lang="en-US" sz="1600" b="1">
                <a:solidFill>
                  <a:srgbClr val="000000"/>
                </a:solidFill>
                <a:latin typeface="Arial" pitchFamily="34" charset="0"/>
              </a:rPr>
              <a:t>MASYARAKAT</a:t>
            </a:r>
          </a:p>
        </p:txBody>
      </p:sp>
      <p:sp>
        <p:nvSpPr>
          <p:cNvPr id="19472" name="Line 15"/>
          <p:cNvSpPr>
            <a:spLocks noChangeShapeType="1"/>
          </p:cNvSpPr>
          <p:nvPr/>
        </p:nvSpPr>
        <p:spPr bwMode="auto">
          <a:xfrm>
            <a:off x="1219200" y="5291138"/>
            <a:ext cx="0" cy="304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9473" name="Line 16"/>
          <p:cNvSpPr>
            <a:spLocks noChangeShapeType="1"/>
          </p:cNvSpPr>
          <p:nvPr/>
        </p:nvSpPr>
        <p:spPr bwMode="auto">
          <a:xfrm>
            <a:off x="4419600" y="5367338"/>
            <a:ext cx="0" cy="228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9474" name="Line 17"/>
          <p:cNvSpPr>
            <a:spLocks noChangeShapeType="1"/>
          </p:cNvSpPr>
          <p:nvPr/>
        </p:nvSpPr>
        <p:spPr bwMode="auto">
          <a:xfrm>
            <a:off x="7543800" y="5367338"/>
            <a:ext cx="0" cy="228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9475" name="Line 18"/>
          <p:cNvSpPr>
            <a:spLocks noChangeShapeType="1"/>
          </p:cNvSpPr>
          <p:nvPr/>
        </p:nvSpPr>
        <p:spPr bwMode="auto">
          <a:xfrm>
            <a:off x="1219200" y="5595938"/>
            <a:ext cx="6324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9476" name="AutoShape 19"/>
          <p:cNvSpPr>
            <a:spLocks noChangeArrowheads="1"/>
          </p:cNvSpPr>
          <p:nvPr/>
        </p:nvSpPr>
        <p:spPr bwMode="auto">
          <a:xfrm rot="5400000">
            <a:off x="4305300" y="4295775"/>
            <a:ext cx="228600" cy="2895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folHlink"/>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64937596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4"/>
                                        </p:tgtEl>
                                        <p:attrNameLst>
                                          <p:attrName>style.visibility</p:attrName>
                                        </p:attrNameLst>
                                      </p:cBhvr>
                                      <p:to>
                                        <p:strVal val="visible"/>
                                      </p:to>
                                    </p:set>
                                    <p:animEffect transition="in" filter="blinds(horizontal)">
                                      <p:cBhvr>
                                        <p:cTn id="12" dur="500"/>
                                        <p:tgtEl>
                                          <p:spTgt spid="194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65"/>
                                        </p:tgtEl>
                                        <p:attrNameLst>
                                          <p:attrName>style.visibility</p:attrName>
                                        </p:attrNameLst>
                                      </p:cBhvr>
                                      <p:to>
                                        <p:strVal val="visible"/>
                                      </p:to>
                                    </p:set>
                                    <p:animEffect transition="in" filter="blinds(horizontal)">
                                      <p:cBhvr>
                                        <p:cTn id="17" dur="500"/>
                                        <p:tgtEl>
                                          <p:spTgt spid="194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460"/>
                                        </p:tgtEl>
                                        <p:attrNameLst>
                                          <p:attrName>style.visibility</p:attrName>
                                        </p:attrNameLst>
                                      </p:cBhvr>
                                      <p:to>
                                        <p:strVal val="visible"/>
                                      </p:to>
                                    </p:set>
                                    <p:animEffect transition="in" filter="blinds(horizontal)">
                                      <p:cBhvr>
                                        <p:cTn id="22" dur="500"/>
                                        <p:tgtEl>
                                          <p:spTgt spid="194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466"/>
                                        </p:tgtEl>
                                        <p:attrNameLst>
                                          <p:attrName>style.visibility</p:attrName>
                                        </p:attrNameLst>
                                      </p:cBhvr>
                                      <p:to>
                                        <p:strVal val="visible"/>
                                      </p:to>
                                    </p:set>
                                    <p:animEffect transition="in" filter="blinds(horizontal)">
                                      <p:cBhvr>
                                        <p:cTn id="27" dur="500"/>
                                        <p:tgtEl>
                                          <p:spTgt spid="194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462"/>
                                        </p:tgtEl>
                                        <p:attrNameLst>
                                          <p:attrName>style.visibility</p:attrName>
                                        </p:attrNameLst>
                                      </p:cBhvr>
                                      <p:to>
                                        <p:strVal val="visible"/>
                                      </p:to>
                                    </p:set>
                                    <p:animEffect transition="in" filter="blinds(horizontal)">
                                      <p:cBhvr>
                                        <p:cTn id="32" dur="500"/>
                                        <p:tgtEl>
                                          <p:spTgt spid="194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470"/>
                                        </p:tgtEl>
                                        <p:attrNameLst>
                                          <p:attrName>style.visibility</p:attrName>
                                        </p:attrNameLst>
                                      </p:cBhvr>
                                      <p:to>
                                        <p:strVal val="visible"/>
                                      </p:to>
                                    </p:set>
                                    <p:animEffect transition="in" filter="blinds(horizontal)">
                                      <p:cBhvr>
                                        <p:cTn id="37" dur="500"/>
                                        <p:tgtEl>
                                          <p:spTgt spid="19470"/>
                                        </p:tgtEl>
                                      </p:cBhvr>
                                    </p:animEffect>
                                  </p:childTnLst>
                                </p:cTn>
                              </p:par>
                              <p:par>
                                <p:cTn id="38" presetID="3" presetClass="entr" presetSubtype="10" fill="hold" nodeType="withEffect">
                                  <p:stCondLst>
                                    <p:cond delay="0"/>
                                  </p:stCondLst>
                                  <p:childTnLst>
                                    <p:set>
                                      <p:cBhvr>
                                        <p:cTn id="39" dur="1" fill="hold">
                                          <p:stCondLst>
                                            <p:cond delay="0"/>
                                          </p:stCondLst>
                                        </p:cTn>
                                        <p:tgtEl>
                                          <p:spTgt spid="19468"/>
                                        </p:tgtEl>
                                        <p:attrNameLst>
                                          <p:attrName>style.visibility</p:attrName>
                                        </p:attrNameLst>
                                      </p:cBhvr>
                                      <p:to>
                                        <p:strVal val="visible"/>
                                      </p:to>
                                    </p:set>
                                    <p:animEffect transition="in" filter="blinds(horizontal)">
                                      <p:cBhvr>
                                        <p:cTn id="40" dur="500"/>
                                        <p:tgtEl>
                                          <p:spTgt spid="19468"/>
                                        </p:tgtEl>
                                      </p:cBhvr>
                                    </p:animEffect>
                                  </p:childTnLst>
                                </p:cTn>
                              </p:par>
                              <p:par>
                                <p:cTn id="41" presetID="3" presetClass="entr" presetSubtype="10" fill="hold" nodeType="withEffect">
                                  <p:stCondLst>
                                    <p:cond delay="0"/>
                                  </p:stCondLst>
                                  <p:childTnLst>
                                    <p:set>
                                      <p:cBhvr>
                                        <p:cTn id="42" dur="1" fill="hold">
                                          <p:stCondLst>
                                            <p:cond delay="0"/>
                                          </p:stCondLst>
                                        </p:cTn>
                                        <p:tgtEl>
                                          <p:spTgt spid="19467"/>
                                        </p:tgtEl>
                                        <p:attrNameLst>
                                          <p:attrName>style.visibility</p:attrName>
                                        </p:attrNameLst>
                                      </p:cBhvr>
                                      <p:to>
                                        <p:strVal val="visible"/>
                                      </p:to>
                                    </p:set>
                                    <p:animEffect transition="in" filter="blinds(horizontal)">
                                      <p:cBhvr>
                                        <p:cTn id="43" dur="500"/>
                                        <p:tgtEl>
                                          <p:spTgt spid="19467"/>
                                        </p:tgtEl>
                                      </p:cBhvr>
                                    </p:animEffect>
                                  </p:childTnLst>
                                </p:cTn>
                              </p:par>
                              <p:par>
                                <p:cTn id="44" presetID="3" presetClass="entr" presetSubtype="10" fill="hold" nodeType="withEffect">
                                  <p:stCondLst>
                                    <p:cond delay="0"/>
                                  </p:stCondLst>
                                  <p:childTnLst>
                                    <p:set>
                                      <p:cBhvr>
                                        <p:cTn id="45" dur="1" fill="hold">
                                          <p:stCondLst>
                                            <p:cond delay="0"/>
                                          </p:stCondLst>
                                        </p:cTn>
                                        <p:tgtEl>
                                          <p:spTgt spid="19469"/>
                                        </p:tgtEl>
                                        <p:attrNameLst>
                                          <p:attrName>style.visibility</p:attrName>
                                        </p:attrNameLst>
                                      </p:cBhvr>
                                      <p:to>
                                        <p:strVal val="visible"/>
                                      </p:to>
                                    </p:set>
                                    <p:animEffect transition="in" filter="blinds(horizontal)">
                                      <p:cBhvr>
                                        <p:cTn id="46" dur="500"/>
                                        <p:tgtEl>
                                          <p:spTgt spid="1946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9461"/>
                                        </p:tgtEl>
                                        <p:attrNameLst>
                                          <p:attrName>style.visibility</p:attrName>
                                        </p:attrNameLst>
                                      </p:cBhvr>
                                      <p:to>
                                        <p:strVal val="visible"/>
                                      </p:to>
                                    </p:set>
                                    <p:animEffect transition="in" filter="blinds(horizontal)">
                                      <p:cBhvr>
                                        <p:cTn id="51" dur="500"/>
                                        <p:tgtEl>
                                          <p:spTgt spid="1946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9463"/>
                                        </p:tgtEl>
                                        <p:attrNameLst>
                                          <p:attrName>style.visibility</p:attrName>
                                        </p:attrNameLst>
                                      </p:cBhvr>
                                      <p:to>
                                        <p:strVal val="visible"/>
                                      </p:to>
                                    </p:set>
                                    <p:animEffect transition="in" filter="blinds(horizontal)">
                                      <p:cBhvr>
                                        <p:cTn id="54" dur="500"/>
                                        <p:tgtEl>
                                          <p:spTgt spid="1946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9475"/>
                                        </p:tgtEl>
                                        <p:attrNameLst>
                                          <p:attrName>style.visibility</p:attrName>
                                        </p:attrNameLst>
                                      </p:cBhvr>
                                      <p:to>
                                        <p:strVal val="visible"/>
                                      </p:to>
                                    </p:set>
                                    <p:animEffect transition="in" filter="blinds(horizontal)">
                                      <p:cBhvr>
                                        <p:cTn id="59" dur="500"/>
                                        <p:tgtEl>
                                          <p:spTgt spid="19475"/>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9472"/>
                                        </p:tgtEl>
                                        <p:attrNameLst>
                                          <p:attrName>style.visibility</p:attrName>
                                        </p:attrNameLst>
                                      </p:cBhvr>
                                      <p:to>
                                        <p:strVal val="visible"/>
                                      </p:to>
                                    </p:set>
                                    <p:animEffect transition="in" filter="blinds(horizontal)">
                                      <p:cBhvr>
                                        <p:cTn id="62" dur="500"/>
                                        <p:tgtEl>
                                          <p:spTgt spid="1947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9474"/>
                                        </p:tgtEl>
                                        <p:attrNameLst>
                                          <p:attrName>style.visibility</p:attrName>
                                        </p:attrNameLst>
                                      </p:cBhvr>
                                      <p:to>
                                        <p:strVal val="visible"/>
                                      </p:to>
                                    </p:set>
                                    <p:animEffect transition="in" filter="blinds(horizontal)">
                                      <p:cBhvr>
                                        <p:cTn id="65" dur="500"/>
                                        <p:tgtEl>
                                          <p:spTgt spid="19474"/>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9473"/>
                                        </p:tgtEl>
                                        <p:attrNameLst>
                                          <p:attrName>style.visibility</p:attrName>
                                        </p:attrNameLst>
                                      </p:cBhvr>
                                      <p:to>
                                        <p:strVal val="visible"/>
                                      </p:to>
                                    </p:set>
                                    <p:animEffect transition="in" filter="blinds(horizontal)">
                                      <p:cBhvr>
                                        <p:cTn id="68" dur="500"/>
                                        <p:tgtEl>
                                          <p:spTgt spid="1947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9476"/>
                                        </p:tgtEl>
                                        <p:attrNameLst>
                                          <p:attrName>style.visibility</p:attrName>
                                        </p:attrNameLst>
                                      </p:cBhvr>
                                      <p:to>
                                        <p:strVal val="visible"/>
                                      </p:to>
                                    </p:set>
                                    <p:animEffect transition="in" filter="blinds(horizontal)">
                                      <p:cBhvr>
                                        <p:cTn id="71" dur="500"/>
                                        <p:tgtEl>
                                          <p:spTgt spid="19476"/>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9471"/>
                                        </p:tgtEl>
                                        <p:attrNameLst>
                                          <p:attrName>style.visibility</p:attrName>
                                        </p:attrNameLst>
                                      </p:cBhvr>
                                      <p:to>
                                        <p:strVal val="visible"/>
                                      </p:to>
                                    </p:set>
                                    <p:animEffect transition="in" filter="blinds(horizontal)">
                                      <p:cBhvr>
                                        <p:cTn id="74" dur="500"/>
                                        <p:tgtEl>
                                          <p:spTgt spid="19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animBg="1"/>
      <p:bldP spid="19461" grpId="0" animBg="1"/>
      <p:bldP spid="19462" grpId="0" animBg="1"/>
      <p:bldP spid="19463" grpId="0" animBg="1"/>
      <p:bldP spid="19464" grpId="0" animBg="1"/>
      <p:bldP spid="19465" grpId="0" animBg="1"/>
      <p:bldP spid="19466" grpId="0" animBg="1"/>
      <p:bldP spid="19470" grpId="0" animBg="1"/>
      <p:bldP spid="19471" grpId="0" animBg="1"/>
      <p:bldP spid="19472" grpId="0" animBg="1"/>
      <p:bldP spid="19473" grpId="0" animBg="1"/>
      <p:bldP spid="19474" grpId="0" animBg="1"/>
      <p:bldP spid="19475" grpId="0" animBg="1"/>
      <p:bldP spid="194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15"/>
          <p:cNvGrpSpPr>
            <a:grpSpLocks/>
          </p:cNvGrpSpPr>
          <p:nvPr/>
        </p:nvGrpSpPr>
        <p:grpSpPr bwMode="auto">
          <a:xfrm>
            <a:off x="412750" y="2300288"/>
            <a:ext cx="2622550" cy="993775"/>
            <a:chOff x="548" y="2668"/>
            <a:chExt cx="1652" cy="626"/>
          </a:xfrm>
        </p:grpSpPr>
        <p:sp>
          <p:nvSpPr>
            <p:cNvPr id="85014" name="Rectangle 11"/>
            <p:cNvSpPr>
              <a:spLocks noChangeArrowheads="1"/>
            </p:cNvSpPr>
            <p:nvPr/>
          </p:nvSpPr>
          <p:spPr bwMode="auto">
            <a:xfrm>
              <a:off x="548" y="2668"/>
              <a:ext cx="1652" cy="626"/>
            </a:xfrm>
            <a:prstGeom prst="rect">
              <a:avLst/>
            </a:prstGeom>
            <a:solidFill>
              <a:schemeClr val="tx1"/>
            </a:solidFill>
            <a:ln w="9525">
              <a:solidFill>
                <a:schemeClr val="tx1"/>
              </a:solidFill>
              <a:miter lim="800000"/>
              <a:headEnd/>
              <a:tailEnd/>
            </a:ln>
          </p:spPr>
          <p:txBody>
            <a:bodyPr wrap="none" anchor="ctr"/>
            <a:lstStyle/>
            <a:p>
              <a:endParaRPr lang="en-US">
                <a:latin typeface="Cambria" pitchFamily="18" charset="0"/>
              </a:endParaRPr>
            </a:p>
          </p:txBody>
        </p:sp>
        <p:sp>
          <p:nvSpPr>
            <p:cNvPr id="85015" name="Text Box 13"/>
            <p:cNvSpPr txBox="1">
              <a:spLocks noChangeArrowheads="1"/>
            </p:cNvSpPr>
            <p:nvPr/>
          </p:nvSpPr>
          <p:spPr bwMode="auto">
            <a:xfrm>
              <a:off x="580" y="2704"/>
              <a:ext cx="1574" cy="256"/>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id-ID" sz="2000" dirty="0">
                  <a:solidFill>
                    <a:schemeClr val="bg1"/>
                  </a:solidFill>
                  <a:latin typeface="Cambria" pitchFamily="18" charset="0"/>
                </a:rPr>
                <a:t>PEMROV</a:t>
              </a:r>
              <a:endParaRPr lang="en-US" sz="2000" dirty="0">
                <a:solidFill>
                  <a:schemeClr val="bg1"/>
                </a:solidFill>
                <a:latin typeface="Cambria" pitchFamily="18" charset="0"/>
              </a:endParaRPr>
            </a:p>
          </p:txBody>
        </p:sp>
        <p:sp>
          <p:nvSpPr>
            <p:cNvPr id="85016" name="Text Box 14"/>
            <p:cNvSpPr txBox="1">
              <a:spLocks noChangeArrowheads="1"/>
            </p:cNvSpPr>
            <p:nvPr/>
          </p:nvSpPr>
          <p:spPr bwMode="auto">
            <a:xfrm>
              <a:off x="576" y="2977"/>
              <a:ext cx="1578" cy="27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id-ID" sz="2200">
                  <a:latin typeface="Cambria" pitchFamily="18" charset="0"/>
                </a:rPr>
                <a:t>BIMBINGAN</a:t>
              </a:r>
              <a:endParaRPr lang="en-US" sz="2200">
                <a:latin typeface="Cambria" pitchFamily="18" charset="0"/>
              </a:endParaRPr>
            </a:p>
          </p:txBody>
        </p:sp>
      </p:grpSp>
      <p:grpSp>
        <p:nvGrpSpPr>
          <p:cNvPr id="84995" name="Group 16"/>
          <p:cNvGrpSpPr>
            <a:grpSpLocks/>
          </p:cNvGrpSpPr>
          <p:nvPr/>
        </p:nvGrpSpPr>
        <p:grpSpPr bwMode="auto">
          <a:xfrm>
            <a:off x="3289300" y="2306638"/>
            <a:ext cx="2622550" cy="993775"/>
            <a:chOff x="548" y="2668"/>
            <a:chExt cx="1652" cy="626"/>
          </a:xfrm>
        </p:grpSpPr>
        <p:sp>
          <p:nvSpPr>
            <p:cNvPr id="85011" name="Rectangle 17"/>
            <p:cNvSpPr>
              <a:spLocks noChangeArrowheads="1"/>
            </p:cNvSpPr>
            <p:nvPr/>
          </p:nvSpPr>
          <p:spPr bwMode="auto">
            <a:xfrm>
              <a:off x="548" y="2668"/>
              <a:ext cx="1652" cy="626"/>
            </a:xfrm>
            <a:prstGeom prst="rect">
              <a:avLst/>
            </a:prstGeom>
            <a:solidFill>
              <a:schemeClr val="tx1"/>
            </a:solidFill>
            <a:ln w="9525">
              <a:solidFill>
                <a:schemeClr val="tx1"/>
              </a:solidFill>
              <a:miter lim="800000"/>
              <a:headEnd/>
              <a:tailEnd/>
            </a:ln>
          </p:spPr>
          <p:txBody>
            <a:bodyPr wrap="none" anchor="ctr"/>
            <a:lstStyle/>
            <a:p>
              <a:endParaRPr lang="en-US">
                <a:latin typeface="Cambria" pitchFamily="18" charset="0"/>
              </a:endParaRPr>
            </a:p>
          </p:txBody>
        </p:sp>
        <p:sp>
          <p:nvSpPr>
            <p:cNvPr id="85012" name="Text Box 18"/>
            <p:cNvSpPr txBox="1">
              <a:spLocks noChangeArrowheads="1"/>
            </p:cNvSpPr>
            <p:nvPr/>
          </p:nvSpPr>
          <p:spPr bwMode="auto">
            <a:xfrm>
              <a:off x="580" y="2704"/>
              <a:ext cx="1574" cy="256"/>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id-ID" sz="2000" dirty="0">
                  <a:solidFill>
                    <a:schemeClr val="bg1"/>
                  </a:solidFill>
                  <a:latin typeface="Cambria" pitchFamily="18" charset="0"/>
                </a:rPr>
                <a:t>PEMKAB</a:t>
              </a:r>
              <a:endParaRPr lang="en-US" sz="2000" dirty="0">
                <a:solidFill>
                  <a:schemeClr val="bg1"/>
                </a:solidFill>
                <a:latin typeface="Cambria" pitchFamily="18" charset="0"/>
              </a:endParaRPr>
            </a:p>
          </p:txBody>
        </p:sp>
        <p:sp>
          <p:nvSpPr>
            <p:cNvPr id="85013" name="Text Box 19"/>
            <p:cNvSpPr txBox="1">
              <a:spLocks noChangeArrowheads="1"/>
            </p:cNvSpPr>
            <p:nvPr/>
          </p:nvSpPr>
          <p:spPr bwMode="auto">
            <a:xfrm>
              <a:off x="576" y="2977"/>
              <a:ext cx="1578" cy="27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id-ID" sz="2200">
                  <a:latin typeface="Cambria" pitchFamily="18" charset="0"/>
                </a:rPr>
                <a:t>BINWAS</a:t>
              </a:r>
              <a:endParaRPr lang="en-US" sz="2200">
                <a:latin typeface="Cambria" pitchFamily="18" charset="0"/>
              </a:endParaRPr>
            </a:p>
          </p:txBody>
        </p:sp>
      </p:grpSp>
      <p:sp>
        <p:nvSpPr>
          <p:cNvPr id="84996" name="Rectangle 21"/>
          <p:cNvSpPr>
            <a:spLocks noChangeArrowheads="1"/>
          </p:cNvSpPr>
          <p:nvPr/>
        </p:nvSpPr>
        <p:spPr bwMode="auto">
          <a:xfrm>
            <a:off x="6191250" y="2308225"/>
            <a:ext cx="2622550" cy="993775"/>
          </a:xfrm>
          <a:prstGeom prst="rect">
            <a:avLst/>
          </a:prstGeom>
          <a:solidFill>
            <a:schemeClr val="tx1"/>
          </a:solidFill>
          <a:ln w="9525">
            <a:solidFill>
              <a:schemeClr val="tx1"/>
            </a:solidFill>
            <a:miter lim="800000"/>
            <a:headEnd/>
            <a:tailEnd/>
          </a:ln>
        </p:spPr>
        <p:txBody>
          <a:bodyPr wrap="none" anchor="ctr"/>
          <a:lstStyle/>
          <a:p>
            <a:endParaRPr lang="en-US">
              <a:latin typeface="Cambria" pitchFamily="18" charset="0"/>
            </a:endParaRPr>
          </a:p>
        </p:txBody>
      </p:sp>
      <p:sp>
        <p:nvSpPr>
          <p:cNvPr id="84997" name="Text Box 22"/>
          <p:cNvSpPr txBox="1">
            <a:spLocks noChangeArrowheads="1"/>
          </p:cNvSpPr>
          <p:nvPr/>
        </p:nvSpPr>
        <p:spPr bwMode="auto">
          <a:xfrm>
            <a:off x="6242050" y="2365375"/>
            <a:ext cx="2498725" cy="406400"/>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id-ID" sz="2000" dirty="0">
                <a:solidFill>
                  <a:schemeClr val="bg1"/>
                </a:solidFill>
                <a:latin typeface="Cambria" pitchFamily="18" charset="0"/>
              </a:rPr>
              <a:t>KECAMATAN</a:t>
            </a:r>
            <a:endParaRPr lang="en-US" sz="2000" dirty="0">
              <a:solidFill>
                <a:schemeClr val="bg1"/>
              </a:solidFill>
              <a:latin typeface="Cambria" pitchFamily="18" charset="0"/>
            </a:endParaRPr>
          </a:p>
        </p:txBody>
      </p:sp>
      <p:sp>
        <p:nvSpPr>
          <p:cNvPr id="84998" name="Text Box 23"/>
          <p:cNvSpPr txBox="1">
            <a:spLocks noChangeArrowheads="1"/>
          </p:cNvSpPr>
          <p:nvPr/>
        </p:nvSpPr>
        <p:spPr bwMode="auto">
          <a:xfrm>
            <a:off x="6235700" y="2798763"/>
            <a:ext cx="2505075" cy="43656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id-ID" sz="2200">
                <a:latin typeface="Cambria" pitchFamily="18" charset="0"/>
              </a:rPr>
              <a:t>BIMBINGAN</a:t>
            </a:r>
            <a:endParaRPr lang="en-US" sz="2200">
              <a:latin typeface="Cambria" pitchFamily="18" charset="0"/>
            </a:endParaRPr>
          </a:p>
        </p:txBody>
      </p:sp>
      <p:sp>
        <p:nvSpPr>
          <p:cNvPr id="84999" name="Text Box 24"/>
          <p:cNvSpPr txBox="1">
            <a:spLocks noChangeArrowheads="1"/>
          </p:cNvSpPr>
          <p:nvPr/>
        </p:nvSpPr>
        <p:spPr bwMode="auto">
          <a:xfrm>
            <a:off x="438150" y="3429000"/>
            <a:ext cx="2578100" cy="3324225"/>
          </a:xfrm>
          <a:prstGeom prst="rect">
            <a:avLst/>
          </a:prstGeom>
          <a:solidFill>
            <a:schemeClr val="bg1"/>
          </a:solidFill>
          <a:ln w="3175">
            <a:solidFill>
              <a:schemeClr val="tx1"/>
            </a:solidFill>
            <a:miter lim="800000"/>
            <a:headEnd/>
            <a:tailEnd/>
          </a:ln>
        </p:spPr>
        <p:txBody>
          <a:bodyPr>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105000"/>
              </a:lnSpc>
              <a:buFont typeface="Wingdings" pitchFamily="2" charset="2"/>
              <a:buNone/>
            </a:pPr>
            <a:r>
              <a:rPr lang="id-ID" sz="2000" dirty="0">
                <a:latin typeface="Cambria" pitchFamily="18" charset="0"/>
              </a:rPr>
              <a:t>FASILITASI</a:t>
            </a:r>
          </a:p>
          <a:p>
            <a:pPr eaLnBrk="1" hangingPunct="1">
              <a:lnSpc>
                <a:spcPct val="105000"/>
              </a:lnSpc>
              <a:buFont typeface="Wingdings" pitchFamily="2" charset="2"/>
              <a:buChar char="§"/>
            </a:pPr>
            <a:r>
              <a:rPr lang="id-ID" sz="2000" dirty="0">
                <a:latin typeface="Cambria" pitchFamily="18" charset="0"/>
              </a:rPr>
              <a:t>BANTUAN KEUANGAN</a:t>
            </a:r>
          </a:p>
          <a:p>
            <a:pPr eaLnBrk="1" hangingPunct="1">
              <a:lnSpc>
                <a:spcPct val="105000"/>
              </a:lnSpc>
              <a:buFont typeface="Wingdings" pitchFamily="2" charset="2"/>
              <a:buChar char="§"/>
            </a:pPr>
            <a:r>
              <a:rPr lang="id-ID" sz="2000" dirty="0">
                <a:latin typeface="Cambria" pitchFamily="18" charset="0"/>
              </a:rPr>
              <a:t>PERCEPATAN PEMBANGUNAN DESA dan KEL</a:t>
            </a:r>
            <a:endParaRPr lang="en-US" sz="2000" dirty="0">
              <a:latin typeface="Cambria" pitchFamily="18" charset="0"/>
            </a:endParaRPr>
          </a:p>
          <a:p>
            <a:pPr eaLnBrk="1" hangingPunct="1">
              <a:lnSpc>
                <a:spcPct val="105000"/>
              </a:lnSpc>
              <a:buFont typeface="Wingdings" pitchFamily="2" charset="2"/>
              <a:buChar char="§"/>
            </a:pPr>
            <a:r>
              <a:rPr lang="en-US" sz="2000" dirty="0">
                <a:latin typeface="Cambria" pitchFamily="18" charset="0"/>
              </a:rPr>
              <a:t>PENGUATAN KELEMBAGAAN DESA/KEL DAN MASY</a:t>
            </a:r>
          </a:p>
        </p:txBody>
      </p:sp>
      <p:sp>
        <p:nvSpPr>
          <p:cNvPr id="85000" name="Text Box 25"/>
          <p:cNvSpPr txBox="1">
            <a:spLocks noChangeArrowheads="1"/>
          </p:cNvSpPr>
          <p:nvPr/>
        </p:nvSpPr>
        <p:spPr bwMode="auto">
          <a:xfrm>
            <a:off x="3214688" y="3443288"/>
            <a:ext cx="2786062" cy="2678112"/>
          </a:xfrm>
          <a:prstGeom prst="rect">
            <a:avLst/>
          </a:prstGeom>
          <a:solidFill>
            <a:schemeClr val="bg1"/>
          </a:solidFill>
          <a:ln w="3175">
            <a:solidFill>
              <a:schemeClr val="tx1"/>
            </a:solidFill>
            <a:miter lim="800000"/>
            <a:headEnd/>
            <a:tailEnd/>
          </a:ln>
        </p:spPr>
        <p:txBody>
          <a:bodyPr>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105000"/>
              </a:lnSpc>
              <a:buFont typeface="Wingdings" pitchFamily="2" charset="2"/>
              <a:buAutoNum type="arabicPeriod"/>
            </a:pPr>
            <a:r>
              <a:rPr lang="id-ID" sz="2000" dirty="0">
                <a:latin typeface="Cambria" pitchFamily="18" charset="0"/>
              </a:rPr>
              <a:t>EVALUASI PERDES</a:t>
            </a:r>
          </a:p>
          <a:p>
            <a:pPr eaLnBrk="1" hangingPunct="1">
              <a:lnSpc>
                <a:spcPct val="105000"/>
              </a:lnSpc>
              <a:buFont typeface="Wingdings" pitchFamily="2" charset="2"/>
              <a:buAutoNum type="arabicPeriod"/>
            </a:pPr>
            <a:r>
              <a:rPr lang="id-ID" sz="2000" dirty="0">
                <a:latin typeface="Cambria" pitchFamily="18" charset="0"/>
              </a:rPr>
              <a:t>BANT KEU</a:t>
            </a:r>
          </a:p>
          <a:p>
            <a:pPr eaLnBrk="1" hangingPunct="1">
              <a:lnSpc>
                <a:spcPct val="105000"/>
              </a:lnSpc>
              <a:buFont typeface="Wingdings" pitchFamily="2" charset="2"/>
              <a:buAutoNum type="arabicPeriod"/>
            </a:pPr>
            <a:r>
              <a:rPr lang="id-ID" sz="2000" dirty="0">
                <a:latin typeface="Cambria" pitchFamily="18" charset="0"/>
              </a:rPr>
              <a:t>PENYELENGG PEM-AN DAN KEMASY</a:t>
            </a:r>
          </a:p>
          <a:p>
            <a:pPr eaLnBrk="1" hangingPunct="1">
              <a:lnSpc>
                <a:spcPct val="105000"/>
              </a:lnSpc>
              <a:buFont typeface="Wingdings" pitchFamily="2" charset="2"/>
              <a:buAutoNum type="arabicPeriod"/>
            </a:pPr>
            <a:r>
              <a:rPr lang="id-ID" sz="2000" dirty="0">
                <a:latin typeface="Cambria" pitchFamily="18" charset="0"/>
              </a:rPr>
              <a:t>PERCEPATAN PEMB DESA dan KEL</a:t>
            </a:r>
          </a:p>
          <a:p>
            <a:pPr eaLnBrk="1" hangingPunct="1">
              <a:lnSpc>
                <a:spcPct val="105000"/>
              </a:lnSpc>
              <a:buFont typeface="Wingdings" pitchFamily="2" charset="2"/>
              <a:buAutoNum type="arabicPeriod"/>
            </a:pPr>
            <a:r>
              <a:rPr lang="id-ID" sz="2000" dirty="0">
                <a:latin typeface="Cambria" pitchFamily="18" charset="0"/>
              </a:rPr>
              <a:t>PERTANGGUNG JAWABAN</a:t>
            </a:r>
            <a:endParaRPr lang="en-US" sz="2000" dirty="0">
              <a:latin typeface="Cambria" pitchFamily="18" charset="0"/>
            </a:endParaRPr>
          </a:p>
        </p:txBody>
      </p:sp>
      <p:sp>
        <p:nvSpPr>
          <p:cNvPr id="85001" name="Text Box 26"/>
          <p:cNvSpPr txBox="1">
            <a:spLocks noChangeArrowheads="1"/>
          </p:cNvSpPr>
          <p:nvPr/>
        </p:nvSpPr>
        <p:spPr bwMode="auto">
          <a:xfrm>
            <a:off x="6199188" y="3451225"/>
            <a:ext cx="2592387" cy="2019300"/>
          </a:xfrm>
          <a:prstGeom prst="rect">
            <a:avLst/>
          </a:prstGeom>
          <a:solidFill>
            <a:schemeClr val="bg1"/>
          </a:solidFill>
          <a:ln w="3175">
            <a:solidFill>
              <a:schemeClr val="tx1"/>
            </a:solidFill>
            <a:miter lim="800000"/>
            <a:headEnd/>
            <a:tailEnd/>
          </a:ln>
        </p:spPr>
        <p:txBody>
          <a:bodyPr>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105000"/>
              </a:lnSpc>
              <a:buFont typeface="Wingdings" pitchFamily="2" charset="2"/>
              <a:buNone/>
            </a:pPr>
            <a:r>
              <a:rPr lang="id-ID" sz="2000">
                <a:latin typeface="Cambria" pitchFamily="18" charset="0"/>
              </a:rPr>
              <a:t>FASILITASI</a:t>
            </a:r>
          </a:p>
          <a:p>
            <a:pPr eaLnBrk="1" hangingPunct="1">
              <a:lnSpc>
                <a:spcPct val="105000"/>
              </a:lnSpc>
              <a:buFont typeface="Wingdings" pitchFamily="2" charset="2"/>
              <a:buChar char="§"/>
            </a:pPr>
            <a:r>
              <a:rPr lang="id-ID" sz="2000">
                <a:latin typeface="Cambria" pitchFamily="18" charset="0"/>
              </a:rPr>
              <a:t>ADM PEM-AN DAN KEU</a:t>
            </a:r>
          </a:p>
          <a:p>
            <a:pPr eaLnBrk="1" hangingPunct="1">
              <a:lnSpc>
                <a:spcPct val="105000"/>
              </a:lnSpc>
              <a:buFont typeface="Wingdings" pitchFamily="2" charset="2"/>
              <a:buChar char="§"/>
            </a:pPr>
            <a:r>
              <a:rPr lang="id-ID" sz="2000">
                <a:latin typeface="Cambria" pitchFamily="18" charset="0"/>
              </a:rPr>
              <a:t>PEMBERDAYAAN MASY</a:t>
            </a:r>
          </a:p>
          <a:p>
            <a:pPr eaLnBrk="1" hangingPunct="1">
              <a:lnSpc>
                <a:spcPct val="105000"/>
              </a:lnSpc>
              <a:buFont typeface="Wingdings" pitchFamily="2" charset="2"/>
              <a:buChar char="§"/>
            </a:pPr>
            <a:r>
              <a:rPr lang="id-ID" sz="2000">
                <a:latin typeface="Cambria" pitchFamily="18" charset="0"/>
              </a:rPr>
              <a:t>PENDAMPINGAN</a:t>
            </a:r>
            <a:endParaRPr lang="en-US" sz="2000">
              <a:latin typeface="Cambria" pitchFamily="18" charset="0"/>
            </a:endParaRPr>
          </a:p>
        </p:txBody>
      </p:sp>
      <p:sp>
        <p:nvSpPr>
          <p:cNvPr id="8202" name="AutoShape 29"/>
          <p:cNvSpPr>
            <a:spLocks noChangeArrowheads="1"/>
          </p:cNvSpPr>
          <p:nvPr/>
        </p:nvSpPr>
        <p:spPr bwMode="auto">
          <a:xfrm flipH="1">
            <a:off x="7264400" y="1143000"/>
            <a:ext cx="444500" cy="1079500"/>
          </a:xfrm>
          <a:prstGeom prst="downArrow">
            <a:avLst>
              <a:gd name="adj1" fmla="val 50000"/>
              <a:gd name="adj2" fmla="val 60714"/>
            </a:avLst>
          </a:prstGeom>
          <a:solidFill>
            <a:schemeClr val="tx1">
              <a:lumMod val="95000"/>
              <a:lumOff val="5000"/>
            </a:schemeClr>
          </a:solidFill>
          <a:ln w="9525">
            <a:noFill/>
            <a:miter lim="800000"/>
            <a:headEnd/>
            <a:tailEnd/>
          </a:ln>
        </p:spPr>
        <p:txBody>
          <a:bodyPr wrap="none" anchor="ctr"/>
          <a:lstStyle/>
          <a:p>
            <a:pPr fontAlgn="auto">
              <a:spcBef>
                <a:spcPts val="0"/>
              </a:spcBef>
              <a:spcAft>
                <a:spcPts val="0"/>
              </a:spcAft>
              <a:defRPr/>
            </a:pPr>
            <a:endParaRPr lang="id-ID">
              <a:solidFill>
                <a:srgbClr val="0070C0"/>
              </a:solidFill>
              <a:latin typeface="Cambria" pitchFamily="18" charset="0"/>
              <a:cs typeface="+mn-cs"/>
            </a:endParaRPr>
          </a:p>
        </p:txBody>
      </p:sp>
      <p:sp>
        <p:nvSpPr>
          <p:cNvPr id="8203" name="Rectangle 30"/>
          <p:cNvSpPr>
            <a:spLocks noChangeArrowheads="1"/>
          </p:cNvSpPr>
          <p:nvPr/>
        </p:nvSpPr>
        <p:spPr bwMode="auto">
          <a:xfrm rot="5400000">
            <a:off x="4487863" y="-1895475"/>
            <a:ext cx="215900" cy="6000750"/>
          </a:xfrm>
          <a:prstGeom prst="rect">
            <a:avLst/>
          </a:prstGeom>
          <a:solidFill>
            <a:schemeClr val="tx1">
              <a:lumMod val="95000"/>
              <a:lumOff val="5000"/>
            </a:schemeClr>
          </a:solidFill>
          <a:ln w="9525">
            <a:noFill/>
            <a:miter lim="800000"/>
            <a:headEnd/>
            <a:tailEnd/>
          </a:ln>
        </p:spPr>
        <p:txBody>
          <a:bodyPr wrap="none" anchor="ctr"/>
          <a:lstStyle/>
          <a:p>
            <a:pPr fontAlgn="auto">
              <a:spcBef>
                <a:spcPts val="0"/>
              </a:spcBef>
              <a:spcAft>
                <a:spcPts val="0"/>
              </a:spcAft>
              <a:defRPr/>
            </a:pPr>
            <a:endParaRPr lang="id-ID">
              <a:solidFill>
                <a:srgbClr val="0070C0"/>
              </a:solidFill>
              <a:latin typeface="Cambria" pitchFamily="18" charset="0"/>
              <a:cs typeface="+mn-cs"/>
            </a:endParaRPr>
          </a:p>
        </p:txBody>
      </p:sp>
      <p:sp>
        <p:nvSpPr>
          <p:cNvPr id="8204" name="AutoShape 31"/>
          <p:cNvSpPr>
            <a:spLocks noChangeArrowheads="1"/>
          </p:cNvSpPr>
          <p:nvPr/>
        </p:nvSpPr>
        <p:spPr bwMode="auto">
          <a:xfrm flipH="1">
            <a:off x="1476375" y="1176338"/>
            <a:ext cx="444500" cy="1079500"/>
          </a:xfrm>
          <a:prstGeom prst="downArrow">
            <a:avLst>
              <a:gd name="adj1" fmla="val 50000"/>
              <a:gd name="adj2" fmla="val 60714"/>
            </a:avLst>
          </a:prstGeom>
          <a:solidFill>
            <a:schemeClr val="tx1">
              <a:lumMod val="95000"/>
              <a:lumOff val="5000"/>
            </a:schemeClr>
          </a:solidFill>
          <a:ln w="9525">
            <a:noFill/>
            <a:miter lim="800000"/>
            <a:headEnd/>
            <a:tailEnd/>
          </a:ln>
        </p:spPr>
        <p:txBody>
          <a:bodyPr wrap="none" anchor="ctr"/>
          <a:lstStyle/>
          <a:p>
            <a:pPr fontAlgn="auto">
              <a:spcBef>
                <a:spcPts val="0"/>
              </a:spcBef>
              <a:spcAft>
                <a:spcPts val="0"/>
              </a:spcAft>
              <a:defRPr/>
            </a:pPr>
            <a:endParaRPr lang="id-ID">
              <a:solidFill>
                <a:srgbClr val="0070C0"/>
              </a:solidFill>
              <a:latin typeface="Cambria" pitchFamily="18" charset="0"/>
              <a:cs typeface="+mn-cs"/>
            </a:endParaRPr>
          </a:p>
        </p:txBody>
      </p:sp>
      <p:sp>
        <p:nvSpPr>
          <p:cNvPr id="8205" name="AutoShape 32"/>
          <p:cNvSpPr>
            <a:spLocks noChangeArrowheads="1"/>
          </p:cNvSpPr>
          <p:nvPr/>
        </p:nvSpPr>
        <p:spPr bwMode="auto">
          <a:xfrm flipH="1">
            <a:off x="4356100" y="1277938"/>
            <a:ext cx="444500" cy="1079500"/>
          </a:xfrm>
          <a:prstGeom prst="downArrow">
            <a:avLst>
              <a:gd name="adj1" fmla="val 50000"/>
              <a:gd name="adj2" fmla="val 60714"/>
            </a:avLst>
          </a:prstGeom>
          <a:solidFill>
            <a:schemeClr val="tx1">
              <a:lumMod val="95000"/>
              <a:lumOff val="5000"/>
            </a:schemeClr>
          </a:solidFill>
          <a:ln w="9525">
            <a:noFill/>
            <a:miter lim="800000"/>
            <a:headEnd/>
            <a:tailEnd/>
          </a:ln>
        </p:spPr>
        <p:txBody>
          <a:bodyPr wrap="none" anchor="ctr"/>
          <a:lstStyle/>
          <a:p>
            <a:pPr fontAlgn="auto">
              <a:spcBef>
                <a:spcPts val="0"/>
              </a:spcBef>
              <a:spcAft>
                <a:spcPts val="0"/>
              </a:spcAft>
              <a:defRPr/>
            </a:pPr>
            <a:endParaRPr lang="id-ID">
              <a:solidFill>
                <a:srgbClr val="0070C0"/>
              </a:solidFill>
              <a:latin typeface="Cambria" pitchFamily="18" charset="0"/>
              <a:cs typeface="+mn-cs"/>
            </a:endParaRPr>
          </a:p>
        </p:txBody>
      </p:sp>
      <p:sp>
        <p:nvSpPr>
          <p:cNvPr id="85006" name="Oval 33"/>
          <p:cNvSpPr>
            <a:spLocks noChangeArrowheads="1"/>
          </p:cNvSpPr>
          <p:nvPr/>
        </p:nvSpPr>
        <p:spPr bwMode="auto">
          <a:xfrm>
            <a:off x="2771775" y="142875"/>
            <a:ext cx="3600450" cy="1785938"/>
          </a:xfrm>
          <a:prstGeom prst="ellipse">
            <a:avLst/>
          </a:prstGeom>
          <a:solidFill>
            <a:srgbClr val="FFFF99"/>
          </a:solidFill>
          <a:ln w="3175">
            <a:solidFill>
              <a:schemeClr val="tx1"/>
            </a:solidFill>
            <a:round/>
            <a:headEnd/>
            <a:tailEnd/>
          </a:ln>
        </p:spPr>
        <p:txBody>
          <a:bodyPr anchor="ctr"/>
          <a:lstStyle/>
          <a:p>
            <a:pPr algn="ctr"/>
            <a:r>
              <a:rPr lang="id-ID" sz="2000" dirty="0">
                <a:solidFill>
                  <a:schemeClr val="bg1"/>
                </a:solidFill>
                <a:latin typeface="Cambria" pitchFamily="18" charset="0"/>
              </a:rPr>
              <a:t>BINWAS PENYELENGGARAAN PEM-AN DESA DAN PEM KEL SERTA LEMB KEMASY</a:t>
            </a:r>
            <a:endParaRPr lang="en-US" sz="2000" dirty="0">
              <a:solidFill>
                <a:schemeClr val="bg1"/>
              </a:solidFill>
              <a:latin typeface="Cambria" pitchFamily="18" charset="0"/>
            </a:endParaRPr>
          </a:p>
        </p:txBody>
      </p:sp>
      <p:sp>
        <p:nvSpPr>
          <p:cNvPr id="2" name="Slide Number Placeholder 1"/>
          <p:cNvSpPr>
            <a:spLocks noGrp="1"/>
          </p:cNvSpPr>
          <p:nvPr>
            <p:ph type="sldNum" sz="quarter" idx="12"/>
          </p:nvPr>
        </p:nvSpPr>
        <p:spPr/>
        <p:txBody>
          <a:bodyPr/>
          <a:lstStyle/>
          <a:p>
            <a:fld id="{A42A19DF-D039-4A4C-B551-FF0F9DD8F815}" type="slidenum">
              <a:rPr lang="id-ID" smtClean="0"/>
              <a:t>16</a:t>
            </a:fld>
            <a:endParaRPr lang="id-ID"/>
          </a:p>
        </p:txBody>
      </p:sp>
    </p:spTree>
    <p:extLst>
      <p:ext uri="{BB962C8B-B14F-4D97-AF65-F5344CB8AC3E}">
        <p14:creationId xmlns:p14="http://schemas.microsoft.com/office/powerpoint/2010/main" val="1193240401"/>
      </p:ext>
    </p:extLst>
  </p:cSld>
  <p:clrMapOvr>
    <a:masterClrMapping/>
  </p:clrMapOvr>
  <p:transition spd="med">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152400" y="76200"/>
            <a:ext cx="8839200" cy="609600"/>
          </a:xfrm>
        </p:spPr>
        <p:txBody>
          <a:bodyPr>
            <a:normAutofit fontScale="90000"/>
          </a:bodyPr>
          <a:lstStyle/>
          <a:p>
            <a:pPr eaLnBrk="1" hangingPunct="1"/>
            <a:r>
              <a:rPr lang="en-US" sz="2400" dirty="0" smtClean="0">
                <a:solidFill>
                  <a:srgbClr val="A50021"/>
                </a:solidFill>
                <a:effectLst/>
              </a:rPr>
              <a:t>KEBIJAKAN DAN PROGRAM</a:t>
            </a:r>
            <a:br>
              <a:rPr lang="en-US" sz="2400" dirty="0" smtClean="0">
                <a:solidFill>
                  <a:srgbClr val="A50021"/>
                </a:solidFill>
                <a:effectLst/>
              </a:rPr>
            </a:br>
            <a:r>
              <a:rPr lang="en-US" sz="2400" dirty="0" smtClean="0">
                <a:solidFill>
                  <a:srgbClr val="A50021"/>
                </a:solidFill>
                <a:effectLst/>
              </a:rPr>
              <a:t>PEMBERDAYAAN MASYARAKAT DESA</a:t>
            </a:r>
          </a:p>
        </p:txBody>
      </p:sp>
      <p:sp>
        <p:nvSpPr>
          <p:cNvPr id="23" name="Slide Number Placeholder 5"/>
          <p:cNvSpPr>
            <a:spLocks noGrp="1"/>
          </p:cNvSpPr>
          <p:nvPr>
            <p:ph type="sldNum" sz="quarter" idx="12"/>
          </p:nvPr>
        </p:nvSpPr>
        <p:spPr/>
        <p:txBody>
          <a:bodyPr/>
          <a:lstStyle/>
          <a:p>
            <a:pPr>
              <a:defRPr/>
            </a:pPr>
            <a:fld id="{34AE1BBF-E667-4359-B22B-1838EEB29BE9}" type="slidenum">
              <a:rPr lang="en-US"/>
              <a:pPr>
                <a:defRPr/>
              </a:pPr>
              <a:t>17</a:t>
            </a:fld>
            <a:endParaRPr lang="en-US"/>
          </a:p>
        </p:txBody>
      </p:sp>
      <p:sp>
        <p:nvSpPr>
          <p:cNvPr id="20484" name="Oval 4"/>
          <p:cNvSpPr>
            <a:spLocks noChangeArrowheads="1"/>
          </p:cNvSpPr>
          <p:nvPr/>
        </p:nvSpPr>
        <p:spPr bwMode="auto">
          <a:xfrm>
            <a:off x="76200" y="2895600"/>
            <a:ext cx="1981200" cy="2057400"/>
          </a:xfrm>
          <a:prstGeom prst="ellipse">
            <a:avLst/>
          </a:prstGeom>
          <a:solidFill>
            <a:srgbClr val="CCFF99"/>
          </a:solidFill>
          <a:ln w="9525">
            <a:solidFill>
              <a:schemeClr val="tx1"/>
            </a:solidFill>
            <a:round/>
            <a:headEnd/>
            <a:tailEnd/>
          </a:ln>
        </p:spPr>
        <p:txBody>
          <a:bodyPr wrap="none" anchor="ctr"/>
          <a:lstStyle/>
          <a:p>
            <a:pPr algn="ctr" eaLnBrk="0" hangingPunct="0"/>
            <a:r>
              <a:rPr lang="en-US" sz="1600" b="1" dirty="0">
                <a:solidFill>
                  <a:srgbClr val="000000"/>
                </a:solidFill>
                <a:latin typeface="Cambria" pitchFamily="18" charset="0"/>
              </a:rPr>
              <a:t>KEBIJAKAN</a:t>
            </a:r>
          </a:p>
          <a:p>
            <a:pPr algn="ctr" eaLnBrk="0" hangingPunct="0"/>
            <a:r>
              <a:rPr lang="en-US" sz="1600" b="1" dirty="0">
                <a:solidFill>
                  <a:srgbClr val="000000"/>
                </a:solidFill>
                <a:latin typeface="Cambria" pitchFamily="18" charset="0"/>
              </a:rPr>
              <a:t>&amp; PROGRAM</a:t>
            </a:r>
          </a:p>
          <a:p>
            <a:pPr algn="ctr" eaLnBrk="0" hangingPunct="0"/>
            <a:r>
              <a:rPr lang="en-US" sz="1600" b="1" dirty="0">
                <a:solidFill>
                  <a:srgbClr val="000000"/>
                </a:solidFill>
                <a:latin typeface="Cambria" pitchFamily="18" charset="0"/>
              </a:rPr>
              <a:t>PEMBERDAYAAN</a:t>
            </a:r>
          </a:p>
          <a:p>
            <a:pPr algn="ctr" eaLnBrk="0" hangingPunct="0"/>
            <a:r>
              <a:rPr lang="en-US" sz="1600" b="1" dirty="0">
                <a:solidFill>
                  <a:srgbClr val="000000"/>
                </a:solidFill>
                <a:latin typeface="Cambria" pitchFamily="18" charset="0"/>
              </a:rPr>
              <a:t>MASYARAKAT</a:t>
            </a:r>
          </a:p>
          <a:p>
            <a:pPr algn="ctr" eaLnBrk="0" hangingPunct="0"/>
            <a:r>
              <a:rPr lang="en-US" sz="1600" b="1" dirty="0" smtClean="0">
                <a:solidFill>
                  <a:srgbClr val="000000"/>
                </a:solidFill>
                <a:latin typeface="Cambria" pitchFamily="18" charset="0"/>
              </a:rPr>
              <a:t>DESA</a:t>
            </a:r>
            <a:endParaRPr lang="en-US" sz="1600" b="1" dirty="0">
              <a:solidFill>
                <a:srgbClr val="000000"/>
              </a:solidFill>
              <a:latin typeface="Cambria" pitchFamily="18" charset="0"/>
            </a:endParaRPr>
          </a:p>
        </p:txBody>
      </p:sp>
      <p:sp>
        <p:nvSpPr>
          <p:cNvPr id="20485" name="Rectangle 5"/>
          <p:cNvSpPr>
            <a:spLocks noChangeArrowheads="1"/>
          </p:cNvSpPr>
          <p:nvPr/>
        </p:nvSpPr>
        <p:spPr bwMode="auto">
          <a:xfrm>
            <a:off x="2378808" y="1670050"/>
            <a:ext cx="14478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600" b="1" dirty="0">
                <a:solidFill>
                  <a:srgbClr val="000000"/>
                </a:solidFill>
                <a:latin typeface="Cambria" pitchFamily="18" charset="0"/>
              </a:rPr>
              <a:t>BIDANG</a:t>
            </a:r>
          </a:p>
          <a:p>
            <a:pPr algn="ctr" eaLnBrk="0" hangingPunct="0"/>
            <a:r>
              <a:rPr lang="en-US" sz="1600" b="1" dirty="0">
                <a:solidFill>
                  <a:srgbClr val="000000"/>
                </a:solidFill>
                <a:latin typeface="Cambria" pitchFamily="18" charset="0"/>
              </a:rPr>
              <a:t>EKONOMI</a:t>
            </a:r>
          </a:p>
        </p:txBody>
      </p:sp>
      <p:sp>
        <p:nvSpPr>
          <p:cNvPr id="20486" name="Rectangle 6"/>
          <p:cNvSpPr>
            <a:spLocks noChangeArrowheads="1"/>
          </p:cNvSpPr>
          <p:nvPr/>
        </p:nvSpPr>
        <p:spPr bwMode="auto">
          <a:xfrm>
            <a:off x="2362200" y="2860675"/>
            <a:ext cx="14478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600" b="1">
                <a:solidFill>
                  <a:srgbClr val="000000"/>
                </a:solidFill>
                <a:latin typeface="Cambria" pitchFamily="18" charset="0"/>
              </a:rPr>
              <a:t>BIDANG</a:t>
            </a:r>
          </a:p>
          <a:p>
            <a:pPr algn="ctr" eaLnBrk="0" hangingPunct="0"/>
            <a:r>
              <a:rPr lang="en-US" sz="1600" b="1">
                <a:solidFill>
                  <a:srgbClr val="000000"/>
                </a:solidFill>
                <a:latin typeface="Cambria" pitchFamily="18" charset="0"/>
              </a:rPr>
              <a:t>SOSBUD</a:t>
            </a:r>
          </a:p>
        </p:txBody>
      </p:sp>
      <p:sp>
        <p:nvSpPr>
          <p:cNvPr id="20487" name="Rectangle 7"/>
          <p:cNvSpPr>
            <a:spLocks noChangeArrowheads="1"/>
          </p:cNvSpPr>
          <p:nvPr/>
        </p:nvSpPr>
        <p:spPr bwMode="auto">
          <a:xfrm>
            <a:off x="2411760" y="4152900"/>
            <a:ext cx="14478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600" b="1" dirty="0">
                <a:solidFill>
                  <a:srgbClr val="000000"/>
                </a:solidFill>
                <a:latin typeface="Cambria" pitchFamily="18" charset="0"/>
              </a:rPr>
              <a:t>BIDANG</a:t>
            </a:r>
          </a:p>
          <a:p>
            <a:pPr algn="ctr" eaLnBrk="0" hangingPunct="0"/>
            <a:r>
              <a:rPr lang="en-US" sz="1600" b="1" dirty="0">
                <a:solidFill>
                  <a:srgbClr val="000000"/>
                </a:solidFill>
                <a:latin typeface="Cambria" pitchFamily="18" charset="0"/>
              </a:rPr>
              <a:t>POLITIK</a:t>
            </a:r>
          </a:p>
        </p:txBody>
      </p:sp>
      <p:sp>
        <p:nvSpPr>
          <p:cNvPr id="20488" name="Rectangle 8"/>
          <p:cNvSpPr>
            <a:spLocks noChangeArrowheads="1"/>
          </p:cNvSpPr>
          <p:nvPr/>
        </p:nvSpPr>
        <p:spPr bwMode="auto">
          <a:xfrm>
            <a:off x="2445636" y="5486400"/>
            <a:ext cx="14478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600" b="1" dirty="0">
                <a:solidFill>
                  <a:srgbClr val="000000"/>
                </a:solidFill>
                <a:latin typeface="Cambria" pitchFamily="18" charset="0"/>
              </a:rPr>
              <a:t>BIDANG</a:t>
            </a:r>
          </a:p>
          <a:p>
            <a:pPr algn="ctr" eaLnBrk="0" hangingPunct="0"/>
            <a:r>
              <a:rPr lang="en-US" sz="1600" b="1" dirty="0">
                <a:solidFill>
                  <a:srgbClr val="000000"/>
                </a:solidFill>
                <a:latin typeface="Cambria" pitchFamily="18" charset="0"/>
              </a:rPr>
              <a:t>LINGKUNGAN</a:t>
            </a:r>
          </a:p>
        </p:txBody>
      </p:sp>
      <p:sp>
        <p:nvSpPr>
          <p:cNvPr id="20489" name="Rectangle 9"/>
          <p:cNvSpPr>
            <a:spLocks noChangeArrowheads="1"/>
          </p:cNvSpPr>
          <p:nvPr/>
        </p:nvSpPr>
        <p:spPr bwMode="auto">
          <a:xfrm>
            <a:off x="4191000" y="1524000"/>
            <a:ext cx="2438400" cy="825500"/>
          </a:xfrm>
          <a:prstGeom prst="rect">
            <a:avLst/>
          </a:prstGeom>
          <a:solidFill>
            <a:srgbClr val="000066"/>
          </a:solidFill>
          <a:ln w="9525">
            <a:solidFill>
              <a:schemeClr val="tx1"/>
            </a:solidFill>
            <a:miter lim="800000"/>
            <a:headEnd/>
            <a:tailEnd/>
          </a:ln>
        </p:spPr>
        <p:txBody>
          <a:bodyPr wrap="none" anchor="ctr"/>
          <a:lstStyle/>
          <a:p>
            <a:pPr marL="122238" indent="-122238" algn="just" eaLnBrk="0" hangingPunct="0">
              <a:buFontTx/>
              <a:buChar char="•"/>
            </a:pPr>
            <a:r>
              <a:rPr lang="en-US" sz="1600" b="1" dirty="0" err="1" smtClean="0">
                <a:solidFill>
                  <a:srgbClr val="FFFFFF"/>
                </a:solidFill>
                <a:latin typeface="Cambria" pitchFamily="18" charset="0"/>
              </a:rPr>
              <a:t>Pengembangan</a:t>
            </a:r>
            <a:r>
              <a:rPr lang="en-US" sz="1600" b="1" dirty="0" smtClean="0">
                <a:solidFill>
                  <a:srgbClr val="FFFFFF"/>
                </a:solidFill>
                <a:latin typeface="Cambria" pitchFamily="18" charset="0"/>
              </a:rPr>
              <a:t> </a:t>
            </a:r>
            <a:r>
              <a:rPr lang="en-US" sz="1600" b="1" dirty="0">
                <a:solidFill>
                  <a:srgbClr val="FFFFFF"/>
                </a:solidFill>
                <a:latin typeface="Cambria" pitchFamily="18" charset="0"/>
              </a:rPr>
              <a:t>Usaha</a:t>
            </a:r>
          </a:p>
          <a:p>
            <a:pPr marL="122238" indent="-122238" algn="just" eaLnBrk="0" hangingPunct="0"/>
            <a:r>
              <a:rPr lang="en-US" sz="1600" b="1" dirty="0">
                <a:solidFill>
                  <a:srgbClr val="FFFFFF"/>
                </a:solidFill>
                <a:latin typeface="Cambria" pitchFamily="18" charset="0"/>
              </a:rPr>
              <a:t>	</a:t>
            </a:r>
            <a:r>
              <a:rPr lang="en-US" sz="1600" b="1" dirty="0" err="1">
                <a:solidFill>
                  <a:srgbClr val="FFFFFF"/>
                </a:solidFill>
                <a:latin typeface="Cambria" pitchFamily="18" charset="0"/>
              </a:rPr>
              <a:t>Ekonomi</a:t>
            </a:r>
            <a:r>
              <a:rPr lang="en-US" sz="1600" b="1" dirty="0">
                <a:solidFill>
                  <a:srgbClr val="FFFFFF"/>
                </a:solidFill>
                <a:latin typeface="Cambria" pitchFamily="18" charset="0"/>
              </a:rPr>
              <a:t> </a:t>
            </a:r>
            <a:r>
              <a:rPr lang="en-US" sz="1600" b="1" dirty="0" err="1">
                <a:solidFill>
                  <a:srgbClr val="FFFFFF"/>
                </a:solidFill>
                <a:latin typeface="Cambria" pitchFamily="18" charset="0"/>
              </a:rPr>
              <a:t>Masyarakat</a:t>
            </a:r>
            <a:endParaRPr lang="en-US" sz="1600" b="1" dirty="0">
              <a:solidFill>
                <a:srgbClr val="FFFFFF"/>
              </a:solidFill>
              <a:latin typeface="Cambria" pitchFamily="18" charset="0"/>
            </a:endParaRPr>
          </a:p>
        </p:txBody>
      </p:sp>
      <p:sp>
        <p:nvSpPr>
          <p:cNvPr id="20490" name="Rectangle 10"/>
          <p:cNvSpPr>
            <a:spLocks noChangeArrowheads="1"/>
          </p:cNvSpPr>
          <p:nvPr/>
        </p:nvSpPr>
        <p:spPr bwMode="auto">
          <a:xfrm>
            <a:off x="4191000" y="2555875"/>
            <a:ext cx="2438400" cy="1143000"/>
          </a:xfrm>
          <a:prstGeom prst="rect">
            <a:avLst/>
          </a:prstGeom>
          <a:solidFill>
            <a:srgbClr val="000066"/>
          </a:solidFill>
          <a:ln w="9525">
            <a:solidFill>
              <a:schemeClr val="tx1"/>
            </a:solidFill>
            <a:miter lim="800000"/>
            <a:headEnd/>
            <a:tailEnd/>
          </a:ln>
        </p:spPr>
        <p:txBody>
          <a:bodyPr wrap="none" anchor="ctr"/>
          <a:lstStyle/>
          <a:p>
            <a:pPr marL="122238" indent="-122238" algn="just" eaLnBrk="0" hangingPunct="0">
              <a:buFontTx/>
              <a:buChar char="•"/>
            </a:pPr>
            <a:r>
              <a:rPr lang="en-US" sz="1600" b="1" dirty="0" err="1">
                <a:solidFill>
                  <a:srgbClr val="FFFFFF"/>
                </a:solidFill>
                <a:latin typeface="Cambria" pitchFamily="18" charset="0"/>
              </a:rPr>
              <a:t>Pemantapan</a:t>
            </a:r>
            <a:r>
              <a:rPr lang="en-US" sz="1600" b="1" dirty="0">
                <a:solidFill>
                  <a:srgbClr val="FFFFFF"/>
                </a:solidFill>
                <a:latin typeface="Cambria" pitchFamily="18" charset="0"/>
              </a:rPr>
              <a:t> </a:t>
            </a:r>
            <a:r>
              <a:rPr lang="en-US" sz="1600" b="1" dirty="0" err="1">
                <a:solidFill>
                  <a:srgbClr val="FFFFFF"/>
                </a:solidFill>
                <a:latin typeface="Cambria" pitchFamily="18" charset="0"/>
              </a:rPr>
              <a:t>Nilai</a:t>
            </a:r>
            <a:r>
              <a:rPr lang="en-US" sz="1600" b="1" dirty="0">
                <a:solidFill>
                  <a:srgbClr val="FFFFFF"/>
                </a:solidFill>
                <a:latin typeface="Cambria" pitchFamily="18" charset="0"/>
              </a:rPr>
              <a:t> </a:t>
            </a:r>
            <a:r>
              <a:rPr lang="en-US" sz="1600" b="1" dirty="0" err="1">
                <a:solidFill>
                  <a:srgbClr val="FFFFFF"/>
                </a:solidFill>
                <a:latin typeface="Cambria" pitchFamily="18" charset="0"/>
              </a:rPr>
              <a:t>Adat</a:t>
            </a:r>
            <a:endParaRPr lang="en-US" sz="1600" b="1" dirty="0">
              <a:solidFill>
                <a:srgbClr val="FFFFFF"/>
              </a:solidFill>
              <a:latin typeface="Cambria" pitchFamily="18" charset="0"/>
            </a:endParaRPr>
          </a:p>
          <a:p>
            <a:pPr marL="122238" indent="-122238" algn="just" eaLnBrk="0" hangingPunct="0"/>
            <a:r>
              <a:rPr lang="en-US" sz="1600" b="1" dirty="0">
                <a:solidFill>
                  <a:srgbClr val="FFFFFF"/>
                </a:solidFill>
                <a:latin typeface="Cambria" pitchFamily="18" charset="0"/>
              </a:rPr>
              <a:t>	</a:t>
            </a:r>
            <a:r>
              <a:rPr lang="id-ID" sz="1600" b="1" dirty="0" smtClean="0">
                <a:solidFill>
                  <a:srgbClr val="FFFFFF"/>
                </a:solidFill>
                <a:latin typeface="Cambria" pitchFamily="18" charset="0"/>
              </a:rPr>
              <a:t>d</a:t>
            </a:r>
            <a:r>
              <a:rPr lang="en-US" sz="1600" b="1" dirty="0" smtClean="0">
                <a:solidFill>
                  <a:srgbClr val="FFFFFF"/>
                </a:solidFill>
                <a:latin typeface="Cambria" pitchFamily="18" charset="0"/>
              </a:rPr>
              <a:t>an </a:t>
            </a:r>
            <a:r>
              <a:rPr lang="en-US" sz="1600" b="1" dirty="0" err="1">
                <a:solidFill>
                  <a:srgbClr val="FFFFFF"/>
                </a:solidFill>
                <a:latin typeface="Cambria" pitchFamily="18" charset="0"/>
              </a:rPr>
              <a:t>Sosial</a:t>
            </a:r>
            <a:r>
              <a:rPr lang="en-US" sz="1600" b="1" dirty="0">
                <a:solidFill>
                  <a:srgbClr val="FFFFFF"/>
                </a:solidFill>
                <a:latin typeface="Cambria" pitchFamily="18" charset="0"/>
              </a:rPr>
              <a:t> </a:t>
            </a:r>
            <a:r>
              <a:rPr lang="en-US" sz="1600" b="1" dirty="0" err="1">
                <a:solidFill>
                  <a:srgbClr val="FFFFFF"/>
                </a:solidFill>
                <a:latin typeface="Cambria" pitchFamily="18" charset="0"/>
              </a:rPr>
              <a:t>Budaya</a:t>
            </a:r>
            <a:r>
              <a:rPr lang="en-US" sz="1600" b="1" dirty="0">
                <a:solidFill>
                  <a:srgbClr val="FFFFFF"/>
                </a:solidFill>
                <a:latin typeface="Cambria" pitchFamily="18" charset="0"/>
              </a:rPr>
              <a:t> </a:t>
            </a:r>
          </a:p>
          <a:p>
            <a:pPr marL="122238" indent="-122238" algn="just" eaLnBrk="0" hangingPunct="0"/>
            <a:r>
              <a:rPr lang="en-US" sz="1600" b="1" dirty="0">
                <a:solidFill>
                  <a:srgbClr val="FFFFFF"/>
                </a:solidFill>
                <a:latin typeface="Cambria" pitchFamily="18" charset="0"/>
              </a:rPr>
              <a:t>	</a:t>
            </a:r>
            <a:r>
              <a:rPr lang="en-US" sz="1600" b="1" dirty="0" err="1">
                <a:solidFill>
                  <a:srgbClr val="FFFFFF"/>
                </a:solidFill>
                <a:latin typeface="Cambria" pitchFamily="18" charset="0"/>
              </a:rPr>
              <a:t>Masyarakat</a:t>
            </a:r>
            <a:endParaRPr lang="en-US" sz="1600" b="1" dirty="0">
              <a:solidFill>
                <a:srgbClr val="FFFFFF"/>
              </a:solidFill>
              <a:latin typeface="Cambria" pitchFamily="18" charset="0"/>
            </a:endParaRPr>
          </a:p>
        </p:txBody>
      </p:sp>
      <p:sp>
        <p:nvSpPr>
          <p:cNvPr id="20491" name="Rectangle 11"/>
          <p:cNvSpPr>
            <a:spLocks noChangeArrowheads="1"/>
          </p:cNvSpPr>
          <p:nvPr/>
        </p:nvSpPr>
        <p:spPr bwMode="auto">
          <a:xfrm>
            <a:off x="4267200" y="3848100"/>
            <a:ext cx="2438400" cy="1143000"/>
          </a:xfrm>
          <a:prstGeom prst="rect">
            <a:avLst/>
          </a:prstGeom>
          <a:solidFill>
            <a:srgbClr val="000066"/>
          </a:solidFill>
          <a:ln w="9525">
            <a:solidFill>
              <a:schemeClr val="tx1"/>
            </a:solidFill>
            <a:miter lim="800000"/>
            <a:headEnd/>
            <a:tailEnd/>
          </a:ln>
        </p:spPr>
        <p:txBody>
          <a:bodyPr wrap="none" anchor="ctr"/>
          <a:lstStyle/>
          <a:p>
            <a:pPr marL="122238" indent="-122238" algn="just" eaLnBrk="0" hangingPunct="0">
              <a:buFontTx/>
              <a:buChar char="•"/>
            </a:pPr>
            <a:r>
              <a:rPr lang="en-US" sz="1600" b="1" dirty="0" err="1">
                <a:solidFill>
                  <a:srgbClr val="FFFFFF"/>
                </a:solidFill>
                <a:latin typeface="Cambria" pitchFamily="18" charset="0"/>
              </a:rPr>
              <a:t>Peningkatan</a:t>
            </a:r>
            <a:r>
              <a:rPr lang="en-US" sz="1600" b="1" dirty="0">
                <a:solidFill>
                  <a:srgbClr val="FFFFFF"/>
                </a:solidFill>
                <a:latin typeface="Cambria" pitchFamily="18" charset="0"/>
              </a:rPr>
              <a:t> </a:t>
            </a:r>
            <a:r>
              <a:rPr lang="en-US" sz="1600" b="1" dirty="0" err="1">
                <a:solidFill>
                  <a:srgbClr val="FFFFFF"/>
                </a:solidFill>
                <a:latin typeface="Cambria" pitchFamily="18" charset="0"/>
              </a:rPr>
              <a:t>Efektivitas</a:t>
            </a:r>
            <a:endParaRPr lang="en-US" sz="1600" b="1" dirty="0">
              <a:solidFill>
                <a:srgbClr val="FFFFFF"/>
              </a:solidFill>
              <a:latin typeface="Cambria" pitchFamily="18" charset="0"/>
            </a:endParaRPr>
          </a:p>
          <a:p>
            <a:pPr marL="122238" indent="-122238" algn="just" eaLnBrk="0" hangingPunct="0"/>
            <a:r>
              <a:rPr lang="en-US" sz="1600" b="1" dirty="0">
                <a:solidFill>
                  <a:srgbClr val="FFFFFF"/>
                </a:solidFill>
                <a:latin typeface="Cambria" pitchFamily="18" charset="0"/>
              </a:rPr>
              <a:t>	</a:t>
            </a:r>
            <a:r>
              <a:rPr lang="en-US" sz="1600" b="1" dirty="0" err="1">
                <a:solidFill>
                  <a:srgbClr val="FFFFFF"/>
                </a:solidFill>
                <a:latin typeface="Cambria" pitchFamily="18" charset="0"/>
              </a:rPr>
              <a:t>Pemdes</a:t>
            </a:r>
            <a:r>
              <a:rPr lang="en-US" sz="1600" b="1" dirty="0">
                <a:solidFill>
                  <a:srgbClr val="FFFFFF"/>
                </a:solidFill>
                <a:latin typeface="Cambria" pitchFamily="18" charset="0"/>
              </a:rPr>
              <a:t>/</a:t>
            </a:r>
            <a:r>
              <a:rPr lang="en-US" sz="1600" b="1" dirty="0" err="1">
                <a:solidFill>
                  <a:srgbClr val="FFFFFF"/>
                </a:solidFill>
                <a:latin typeface="Cambria" pitchFamily="18" charset="0"/>
              </a:rPr>
              <a:t>Kelurahan</a:t>
            </a:r>
            <a:endParaRPr lang="en-US" sz="1600" b="1" dirty="0">
              <a:solidFill>
                <a:srgbClr val="FFFFFF"/>
              </a:solidFill>
              <a:latin typeface="Cambria" pitchFamily="18" charset="0"/>
            </a:endParaRPr>
          </a:p>
          <a:p>
            <a:pPr marL="122238" indent="-122238" algn="just" eaLnBrk="0" hangingPunct="0">
              <a:buFontTx/>
              <a:buChar char="•"/>
            </a:pPr>
            <a:r>
              <a:rPr lang="en-US" sz="1600" b="1" dirty="0" err="1">
                <a:solidFill>
                  <a:srgbClr val="FFFFFF"/>
                </a:solidFill>
                <a:latin typeface="Cambria" pitchFamily="18" charset="0"/>
              </a:rPr>
              <a:t>Penguatan</a:t>
            </a:r>
            <a:r>
              <a:rPr lang="en-US" sz="1600" b="1" dirty="0">
                <a:solidFill>
                  <a:srgbClr val="FFFFFF"/>
                </a:solidFill>
                <a:latin typeface="Cambria" pitchFamily="18" charset="0"/>
              </a:rPr>
              <a:t> </a:t>
            </a:r>
            <a:r>
              <a:rPr lang="en-US" sz="1600" b="1" dirty="0" err="1">
                <a:solidFill>
                  <a:srgbClr val="FFFFFF"/>
                </a:solidFill>
                <a:latin typeface="Cambria" pitchFamily="18" charset="0"/>
              </a:rPr>
              <a:t>Lembaga</a:t>
            </a:r>
            <a:endParaRPr lang="en-US" sz="1600" b="1" dirty="0">
              <a:solidFill>
                <a:srgbClr val="FFFFFF"/>
              </a:solidFill>
              <a:latin typeface="Cambria" pitchFamily="18" charset="0"/>
            </a:endParaRPr>
          </a:p>
          <a:p>
            <a:pPr marL="122238" indent="-122238" algn="just" eaLnBrk="0" hangingPunct="0"/>
            <a:r>
              <a:rPr lang="en-US" sz="1600" b="1" dirty="0">
                <a:solidFill>
                  <a:srgbClr val="FFFFFF"/>
                </a:solidFill>
                <a:latin typeface="Cambria" pitchFamily="18" charset="0"/>
              </a:rPr>
              <a:t>	</a:t>
            </a:r>
            <a:r>
              <a:rPr lang="en-US" sz="1600" b="1" dirty="0" err="1">
                <a:solidFill>
                  <a:srgbClr val="FFFFFF"/>
                </a:solidFill>
                <a:latin typeface="Cambria" pitchFamily="18" charset="0"/>
              </a:rPr>
              <a:t>Kemasyarakatan</a:t>
            </a:r>
            <a:endParaRPr lang="en-US" sz="1600" b="1" dirty="0">
              <a:solidFill>
                <a:srgbClr val="FFFFFF"/>
              </a:solidFill>
              <a:latin typeface="Cambria" pitchFamily="18" charset="0"/>
            </a:endParaRPr>
          </a:p>
        </p:txBody>
      </p:sp>
      <p:sp>
        <p:nvSpPr>
          <p:cNvPr id="20492" name="Rectangle 12"/>
          <p:cNvSpPr>
            <a:spLocks noChangeArrowheads="1"/>
          </p:cNvSpPr>
          <p:nvPr/>
        </p:nvSpPr>
        <p:spPr bwMode="auto">
          <a:xfrm>
            <a:off x="4267200" y="5181600"/>
            <a:ext cx="2438400" cy="1143000"/>
          </a:xfrm>
          <a:prstGeom prst="rect">
            <a:avLst/>
          </a:prstGeom>
          <a:solidFill>
            <a:srgbClr val="000066"/>
          </a:solidFill>
          <a:ln w="9525">
            <a:solidFill>
              <a:schemeClr val="tx1"/>
            </a:solidFill>
            <a:miter lim="800000"/>
            <a:headEnd/>
            <a:tailEnd/>
          </a:ln>
        </p:spPr>
        <p:txBody>
          <a:bodyPr wrap="none" anchor="ctr"/>
          <a:lstStyle/>
          <a:p>
            <a:pPr marL="122238" indent="-122238" algn="just" eaLnBrk="0" hangingPunct="0">
              <a:buFontTx/>
              <a:buChar char="•"/>
            </a:pPr>
            <a:r>
              <a:rPr lang="en-US" sz="1600" b="1">
                <a:solidFill>
                  <a:srgbClr val="FFFFFF"/>
                </a:solidFill>
                <a:latin typeface="Cambria" pitchFamily="18" charset="0"/>
              </a:rPr>
              <a:t>Pengelolaan SDA dan</a:t>
            </a:r>
          </a:p>
          <a:p>
            <a:pPr marL="122238" indent="-122238" algn="just" eaLnBrk="0" hangingPunct="0"/>
            <a:r>
              <a:rPr lang="en-US" sz="1600" b="1">
                <a:solidFill>
                  <a:srgbClr val="FFFFFF"/>
                </a:solidFill>
                <a:latin typeface="Cambria" pitchFamily="18" charset="0"/>
              </a:rPr>
              <a:t>	Pendayagunaan TTG</a:t>
            </a:r>
          </a:p>
        </p:txBody>
      </p:sp>
      <p:cxnSp>
        <p:nvCxnSpPr>
          <p:cNvPr id="20493" name="AutoShape 13"/>
          <p:cNvCxnSpPr>
            <a:cxnSpLocks noChangeShapeType="1"/>
            <a:stCxn id="20488" idx="3"/>
            <a:endCxn id="20492" idx="1"/>
          </p:cNvCxnSpPr>
          <p:nvPr/>
        </p:nvCxnSpPr>
        <p:spPr bwMode="auto">
          <a:xfrm>
            <a:off x="3893436" y="5753100"/>
            <a:ext cx="373764" cy="0"/>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494" name="AutoShape 14"/>
          <p:cNvCxnSpPr>
            <a:cxnSpLocks noChangeShapeType="1"/>
            <a:stCxn id="20487" idx="3"/>
            <a:endCxn id="20491" idx="1"/>
          </p:cNvCxnSpPr>
          <p:nvPr/>
        </p:nvCxnSpPr>
        <p:spPr bwMode="auto">
          <a:xfrm>
            <a:off x="3859560" y="4419600"/>
            <a:ext cx="407640" cy="0"/>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495" name="AutoShape 15"/>
          <p:cNvCxnSpPr>
            <a:cxnSpLocks noChangeShapeType="1"/>
            <a:stCxn id="20486" idx="3"/>
            <a:endCxn id="20490" idx="1"/>
          </p:cNvCxnSpPr>
          <p:nvPr/>
        </p:nvCxnSpPr>
        <p:spPr bwMode="auto">
          <a:xfrm>
            <a:off x="3810000" y="3127375"/>
            <a:ext cx="381000" cy="0"/>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496" name="AutoShape 16"/>
          <p:cNvCxnSpPr>
            <a:cxnSpLocks noChangeShapeType="1"/>
            <a:stCxn id="20485" idx="3"/>
            <a:endCxn id="20489" idx="1"/>
          </p:cNvCxnSpPr>
          <p:nvPr/>
        </p:nvCxnSpPr>
        <p:spPr bwMode="auto">
          <a:xfrm>
            <a:off x="3826608" y="1936750"/>
            <a:ext cx="364392" cy="0"/>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497" name="AutoShape 17"/>
          <p:cNvCxnSpPr>
            <a:cxnSpLocks noChangeShapeType="1"/>
            <a:stCxn id="20484" idx="6"/>
          </p:cNvCxnSpPr>
          <p:nvPr/>
        </p:nvCxnSpPr>
        <p:spPr bwMode="auto">
          <a:xfrm flipV="1">
            <a:off x="2057400" y="2082800"/>
            <a:ext cx="304800" cy="1841500"/>
          </a:xfrm>
          <a:prstGeom prst="bentConnector3">
            <a:avLst>
              <a:gd name="adj1" fmla="val 50000"/>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0498" name="AutoShape 18"/>
          <p:cNvCxnSpPr>
            <a:cxnSpLocks noChangeShapeType="1"/>
            <a:stCxn id="20484" idx="6"/>
          </p:cNvCxnSpPr>
          <p:nvPr/>
        </p:nvCxnSpPr>
        <p:spPr bwMode="auto">
          <a:xfrm flipV="1">
            <a:off x="2057400" y="3394075"/>
            <a:ext cx="304800" cy="530225"/>
          </a:xfrm>
          <a:prstGeom prst="bentConnector3">
            <a:avLst>
              <a:gd name="adj1" fmla="val 50000"/>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0499" name="AutoShape 19"/>
          <p:cNvCxnSpPr>
            <a:cxnSpLocks noChangeShapeType="1"/>
            <a:stCxn id="20484" idx="6"/>
            <a:endCxn id="20487" idx="1"/>
          </p:cNvCxnSpPr>
          <p:nvPr/>
        </p:nvCxnSpPr>
        <p:spPr bwMode="auto">
          <a:xfrm>
            <a:off x="2057400" y="3924300"/>
            <a:ext cx="354360" cy="495300"/>
          </a:xfrm>
          <a:prstGeom prst="bentConnector3">
            <a:avLst>
              <a:gd name="adj1" fmla="val 50000"/>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0500" name="AutoShape 20"/>
          <p:cNvCxnSpPr>
            <a:cxnSpLocks noChangeShapeType="1"/>
            <a:stCxn id="20484" idx="6"/>
          </p:cNvCxnSpPr>
          <p:nvPr/>
        </p:nvCxnSpPr>
        <p:spPr bwMode="auto">
          <a:xfrm>
            <a:off x="2057400" y="3924300"/>
            <a:ext cx="304800" cy="2133600"/>
          </a:xfrm>
          <a:prstGeom prst="bentConnector3">
            <a:avLst>
              <a:gd name="adj1" fmla="val 50000"/>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0501" name="AutoShape 21"/>
          <p:cNvSpPr>
            <a:spLocks noChangeArrowheads="1"/>
          </p:cNvSpPr>
          <p:nvPr/>
        </p:nvSpPr>
        <p:spPr bwMode="auto">
          <a:xfrm>
            <a:off x="7239000" y="3212976"/>
            <a:ext cx="1889125" cy="2044824"/>
          </a:xfrm>
          <a:prstGeom prst="octagon">
            <a:avLst>
              <a:gd name="adj" fmla="val 29287"/>
            </a:avLst>
          </a:prstGeom>
          <a:solidFill>
            <a:srgbClr val="336600"/>
          </a:solidFill>
          <a:ln w="9525">
            <a:solidFill>
              <a:schemeClr val="tx1"/>
            </a:solidFill>
            <a:miter lim="800000"/>
            <a:headEnd/>
            <a:tailEnd/>
          </a:ln>
        </p:spPr>
        <p:txBody>
          <a:bodyPr wrap="none" anchor="ctr"/>
          <a:lstStyle/>
          <a:p>
            <a:pPr algn="ctr" eaLnBrk="0" hangingPunct="0"/>
            <a:r>
              <a:rPr lang="en-US" b="1" dirty="0">
                <a:solidFill>
                  <a:srgbClr val="FFFFFF"/>
                </a:solidFill>
                <a:latin typeface="Cambria" pitchFamily="18" charset="0"/>
              </a:rPr>
              <a:t>PENINGKATAN</a:t>
            </a:r>
          </a:p>
          <a:p>
            <a:pPr algn="ctr" eaLnBrk="0" hangingPunct="0"/>
            <a:r>
              <a:rPr lang="en-US" b="1" dirty="0">
                <a:solidFill>
                  <a:srgbClr val="FFFFFF"/>
                </a:solidFill>
                <a:latin typeface="Cambria" pitchFamily="18" charset="0"/>
              </a:rPr>
              <a:t>KESEJAHTERAAN</a:t>
            </a:r>
          </a:p>
          <a:p>
            <a:pPr algn="ctr" eaLnBrk="0" hangingPunct="0"/>
            <a:r>
              <a:rPr lang="en-US" b="1" dirty="0">
                <a:solidFill>
                  <a:srgbClr val="FFFFFF"/>
                </a:solidFill>
                <a:latin typeface="Cambria" pitchFamily="18" charset="0"/>
              </a:rPr>
              <a:t>MASYARAKAT</a:t>
            </a:r>
          </a:p>
        </p:txBody>
      </p:sp>
      <p:sp>
        <p:nvSpPr>
          <p:cNvPr id="20502" name="AutoShape 22"/>
          <p:cNvSpPr>
            <a:spLocks noChangeArrowheads="1"/>
          </p:cNvSpPr>
          <p:nvPr/>
        </p:nvSpPr>
        <p:spPr bwMode="auto">
          <a:xfrm>
            <a:off x="6705600" y="2286000"/>
            <a:ext cx="457200" cy="3581400"/>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pPr eaLnBrk="0" hangingPunct="0"/>
            <a:endParaRPr lang="en-US">
              <a:solidFill>
                <a:srgbClr val="000000"/>
              </a:solidFill>
              <a:latin typeface="Cambria" pitchFamily="18" charset="0"/>
            </a:endParaRPr>
          </a:p>
        </p:txBody>
      </p:sp>
      <p:sp>
        <p:nvSpPr>
          <p:cNvPr id="20503" name="AutoShape 24"/>
          <p:cNvSpPr>
            <a:spLocks noChangeArrowheads="1"/>
          </p:cNvSpPr>
          <p:nvPr/>
        </p:nvSpPr>
        <p:spPr bwMode="auto">
          <a:xfrm>
            <a:off x="4267200" y="914400"/>
            <a:ext cx="2667000" cy="533400"/>
          </a:xfrm>
          <a:prstGeom prst="downArrowCallout">
            <a:avLst>
              <a:gd name="adj1" fmla="val 110694"/>
              <a:gd name="adj2" fmla="val 110718"/>
              <a:gd name="adj3" fmla="val 16667"/>
              <a:gd name="adj4" fmla="val 66667"/>
            </a:avLst>
          </a:prstGeom>
          <a:solidFill>
            <a:srgbClr val="800000"/>
          </a:solidFill>
          <a:ln w="9525">
            <a:solidFill>
              <a:schemeClr val="tx1"/>
            </a:solidFill>
            <a:miter lim="800000"/>
            <a:headEnd/>
            <a:tailEnd/>
          </a:ln>
        </p:spPr>
        <p:txBody>
          <a:bodyPr wrap="none" anchor="ctr"/>
          <a:lstStyle/>
          <a:p>
            <a:pPr algn="ctr" eaLnBrk="0" hangingPunct="0"/>
            <a:r>
              <a:rPr lang="en-US" sz="1600" b="1">
                <a:solidFill>
                  <a:srgbClr val="FFFF00"/>
                </a:solidFill>
                <a:latin typeface="Cambria" pitchFamily="18" charset="0"/>
              </a:rPr>
              <a:t>FASILITASI &amp; KOORDINASI</a:t>
            </a:r>
          </a:p>
        </p:txBody>
      </p:sp>
      <p:sp>
        <p:nvSpPr>
          <p:cNvPr id="24" name="Rectangle 8"/>
          <p:cNvSpPr>
            <a:spLocks noChangeArrowheads="1"/>
          </p:cNvSpPr>
          <p:nvPr/>
        </p:nvSpPr>
        <p:spPr bwMode="auto">
          <a:xfrm>
            <a:off x="2464949" y="6165304"/>
            <a:ext cx="14478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600" b="1" dirty="0">
                <a:solidFill>
                  <a:srgbClr val="000000"/>
                </a:solidFill>
                <a:latin typeface="Cambria" pitchFamily="18" charset="0"/>
              </a:rPr>
              <a:t>BIDANG</a:t>
            </a:r>
          </a:p>
          <a:p>
            <a:pPr algn="ctr" eaLnBrk="0" hangingPunct="0"/>
            <a:r>
              <a:rPr lang="id-ID" sz="1600" b="1" dirty="0" smtClean="0">
                <a:solidFill>
                  <a:srgbClr val="000000"/>
                </a:solidFill>
                <a:latin typeface="Cambria" pitchFamily="18" charset="0"/>
              </a:rPr>
              <a:t>LAINNYA ?</a:t>
            </a:r>
            <a:endParaRPr lang="en-US" sz="1600" b="1" dirty="0">
              <a:solidFill>
                <a:srgbClr val="000000"/>
              </a:solidFill>
              <a:latin typeface="Cambria" pitchFamily="18" charset="0"/>
            </a:endParaRPr>
          </a:p>
        </p:txBody>
      </p:sp>
      <p:sp>
        <p:nvSpPr>
          <p:cNvPr id="2" name="Footer Placeholder 1"/>
          <p:cNvSpPr>
            <a:spLocks noGrp="1"/>
          </p:cNvSpPr>
          <p:nvPr>
            <p:ph type="ftr" sz="quarter" idx="11"/>
          </p:nvPr>
        </p:nvSpPr>
        <p:spPr/>
        <p:txBody>
          <a:bodyPr/>
          <a:lstStyle/>
          <a:p>
            <a:r>
              <a:rPr lang="id-ID" smtClean="0"/>
              <a:t>Kushandajani 19</a:t>
            </a:r>
            <a:endParaRPr lang="id-ID"/>
          </a:p>
        </p:txBody>
      </p:sp>
    </p:spTree>
    <p:extLst>
      <p:ext uri="{BB962C8B-B14F-4D97-AF65-F5344CB8AC3E}">
        <p14:creationId xmlns:p14="http://schemas.microsoft.com/office/powerpoint/2010/main" val="114639926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498"/>
                                        </p:tgtEl>
                                        <p:attrNameLst>
                                          <p:attrName>style.visibility</p:attrName>
                                        </p:attrNameLst>
                                      </p:cBhvr>
                                      <p:to>
                                        <p:strVal val="visible"/>
                                      </p:to>
                                    </p:set>
                                    <p:animEffect transition="in" filter="box(in)">
                                      <p:cBhvr>
                                        <p:cTn id="12" dur="500"/>
                                        <p:tgtEl>
                                          <p:spTgt spid="20498"/>
                                        </p:tgtEl>
                                      </p:cBhvr>
                                    </p:animEffect>
                                  </p:childTnLst>
                                </p:cTn>
                              </p:par>
                              <p:par>
                                <p:cTn id="13" presetID="4" presetClass="entr" presetSubtype="16" fill="hold" nodeType="withEffect">
                                  <p:stCondLst>
                                    <p:cond delay="0"/>
                                  </p:stCondLst>
                                  <p:childTnLst>
                                    <p:set>
                                      <p:cBhvr>
                                        <p:cTn id="14" dur="1" fill="hold">
                                          <p:stCondLst>
                                            <p:cond delay="0"/>
                                          </p:stCondLst>
                                        </p:cTn>
                                        <p:tgtEl>
                                          <p:spTgt spid="20497"/>
                                        </p:tgtEl>
                                        <p:attrNameLst>
                                          <p:attrName>style.visibility</p:attrName>
                                        </p:attrNameLst>
                                      </p:cBhvr>
                                      <p:to>
                                        <p:strVal val="visible"/>
                                      </p:to>
                                    </p:set>
                                    <p:animEffect transition="in" filter="box(in)">
                                      <p:cBhvr>
                                        <p:cTn id="15" dur="500"/>
                                        <p:tgtEl>
                                          <p:spTgt spid="20497"/>
                                        </p:tgtEl>
                                      </p:cBhvr>
                                    </p:animEffect>
                                  </p:childTnLst>
                                </p:cTn>
                              </p:par>
                              <p:par>
                                <p:cTn id="16" presetID="4" presetClass="entr" presetSubtype="16" fill="hold" nodeType="withEffect">
                                  <p:stCondLst>
                                    <p:cond delay="0"/>
                                  </p:stCondLst>
                                  <p:childTnLst>
                                    <p:set>
                                      <p:cBhvr>
                                        <p:cTn id="17" dur="1" fill="hold">
                                          <p:stCondLst>
                                            <p:cond delay="0"/>
                                          </p:stCondLst>
                                        </p:cTn>
                                        <p:tgtEl>
                                          <p:spTgt spid="20500"/>
                                        </p:tgtEl>
                                        <p:attrNameLst>
                                          <p:attrName>style.visibility</p:attrName>
                                        </p:attrNameLst>
                                      </p:cBhvr>
                                      <p:to>
                                        <p:strVal val="visible"/>
                                      </p:to>
                                    </p:set>
                                    <p:animEffect transition="in" filter="box(in)">
                                      <p:cBhvr>
                                        <p:cTn id="18" dur="500"/>
                                        <p:tgtEl>
                                          <p:spTgt spid="20500"/>
                                        </p:tgtEl>
                                      </p:cBhvr>
                                    </p:animEffect>
                                  </p:childTnLst>
                                </p:cTn>
                              </p:par>
                              <p:par>
                                <p:cTn id="19" presetID="4" presetClass="entr" presetSubtype="16" fill="hold" nodeType="withEffect">
                                  <p:stCondLst>
                                    <p:cond delay="0"/>
                                  </p:stCondLst>
                                  <p:childTnLst>
                                    <p:set>
                                      <p:cBhvr>
                                        <p:cTn id="20" dur="1" fill="hold">
                                          <p:stCondLst>
                                            <p:cond delay="0"/>
                                          </p:stCondLst>
                                        </p:cTn>
                                        <p:tgtEl>
                                          <p:spTgt spid="20499"/>
                                        </p:tgtEl>
                                        <p:attrNameLst>
                                          <p:attrName>style.visibility</p:attrName>
                                        </p:attrNameLst>
                                      </p:cBhvr>
                                      <p:to>
                                        <p:strVal val="visible"/>
                                      </p:to>
                                    </p:set>
                                    <p:animEffect transition="in" filter="box(in)">
                                      <p:cBhvr>
                                        <p:cTn id="21" dur="500"/>
                                        <p:tgtEl>
                                          <p:spTgt spid="20499"/>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0487"/>
                                        </p:tgtEl>
                                        <p:attrNameLst>
                                          <p:attrName>style.visibility</p:attrName>
                                        </p:attrNameLst>
                                      </p:cBhvr>
                                      <p:to>
                                        <p:strVal val="visible"/>
                                      </p:to>
                                    </p:set>
                                    <p:animEffect transition="in" filter="box(in)">
                                      <p:cBhvr>
                                        <p:cTn id="24" dur="500"/>
                                        <p:tgtEl>
                                          <p:spTgt spid="20487"/>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0485"/>
                                        </p:tgtEl>
                                        <p:attrNameLst>
                                          <p:attrName>style.visibility</p:attrName>
                                        </p:attrNameLst>
                                      </p:cBhvr>
                                      <p:to>
                                        <p:strVal val="visible"/>
                                      </p:to>
                                    </p:set>
                                    <p:animEffect transition="in" filter="box(in)">
                                      <p:cBhvr>
                                        <p:cTn id="27" dur="500"/>
                                        <p:tgtEl>
                                          <p:spTgt spid="2048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0486"/>
                                        </p:tgtEl>
                                        <p:attrNameLst>
                                          <p:attrName>style.visibility</p:attrName>
                                        </p:attrNameLst>
                                      </p:cBhvr>
                                      <p:to>
                                        <p:strVal val="visible"/>
                                      </p:to>
                                    </p:set>
                                    <p:animEffect transition="in" filter="box(in)">
                                      <p:cBhvr>
                                        <p:cTn id="30" dur="500"/>
                                        <p:tgtEl>
                                          <p:spTgt spid="20486"/>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0488"/>
                                        </p:tgtEl>
                                        <p:attrNameLst>
                                          <p:attrName>style.visibility</p:attrName>
                                        </p:attrNameLst>
                                      </p:cBhvr>
                                      <p:to>
                                        <p:strVal val="visible"/>
                                      </p:to>
                                    </p:set>
                                    <p:animEffect transition="in" filter="box(in)">
                                      <p:cBhvr>
                                        <p:cTn id="33" dur="500"/>
                                        <p:tgtEl>
                                          <p:spTgt spid="2048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0496"/>
                                        </p:tgtEl>
                                        <p:attrNameLst>
                                          <p:attrName>style.visibility</p:attrName>
                                        </p:attrNameLst>
                                      </p:cBhvr>
                                      <p:to>
                                        <p:strVal val="visible"/>
                                      </p:to>
                                    </p:set>
                                    <p:anim calcmode="lin" valueType="num">
                                      <p:cBhvr additive="base">
                                        <p:cTn id="38" dur="500" fill="hold"/>
                                        <p:tgtEl>
                                          <p:spTgt spid="20496"/>
                                        </p:tgtEl>
                                        <p:attrNameLst>
                                          <p:attrName>ppt_x</p:attrName>
                                        </p:attrNameLst>
                                      </p:cBhvr>
                                      <p:tavLst>
                                        <p:tav tm="0">
                                          <p:val>
                                            <p:strVal val="#ppt_x"/>
                                          </p:val>
                                        </p:tav>
                                        <p:tav tm="100000">
                                          <p:val>
                                            <p:strVal val="#ppt_x"/>
                                          </p:val>
                                        </p:tav>
                                      </p:tavLst>
                                    </p:anim>
                                    <p:anim calcmode="lin" valueType="num">
                                      <p:cBhvr additive="base">
                                        <p:cTn id="39" dur="500" fill="hold"/>
                                        <p:tgtEl>
                                          <p:spTgt spid="2049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0489"/>
                                        </p:tgtEl>
                                        <p:attrNameLst>
                                          <p:attrName>style.visibility</p:attrName>
                                        </p:attrNameLst>
                                      </p:cBhvr>
                                      <p:to>
                                        <p:strVal val="visible"/>
                                      </p:to>
                                    </p:set>
                                    <p:anim calcmode="lin" valueType="num">
                                      <p:cBhvr additive="base">
                                        <p:cTn id="42" dur="500" fill="hold"/>
                                        <p:tgtEl>
                                          <p:spTgt spid="20489"/>
                                        </p:tgtEl>
                                        <p:attrNameLst>
                                          <p:attrName>ppt_x</p:attrName>
                                        </p:attrNameLst>
                                      </p:cBhvr>
                                      <p:tavLst>
                                        <p:tav tm="0">
                                          <p:val>
                                            <p:strVal val="#ppt_x"/>
                                          </p:val>
                                        </p:tav>
                                        <p:tav tm="100000">
                                          <p:val>
                                            <p:strVal val="#ppt_x"/>
                                          </p:val>
                                        </p:tav>
                                      </p:tavLst>
                                    </p:anim>
                                    <p:anim calcmode="lin" valueType="num">
                                      <p:cBhvr additive="base">
                                        <p:cTn id="43" dur="500" fill="hold"/>
                                        <p:tgtEl>
                                          <p:spTgt spid="2048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0495"/>
                                        </p:tgtEl>
                                        <p:attrNameLst>
                                          <p:attrName>style.visibility</p:attrName>
                                        </p:attrNameLst>
                                      </p:cBhvr>
                                      <p:to>
                                        <p:strVal val="visible"/>
                                      </p:to>
                                    </p:set>
                                    <p:anim calcmode="lin" valueType="num">
                                      <p:cBhvr additive="base">
                                        <p:cTn id="46" dur="500" fill="hold"/>
                                        <p:tgtEl>
                                          <p:spTgt spid="20495"/>
                                        </p:tgtEl>
                                        <p:attrNameLst>
                                          <p:attrName>ppt_x</p:attrName>
                                        </p:attrNameLst>
                                      </p:cBhvr>
                                      <p:tavLst>
                                        <p:tav tm="0">
                                          <p:val>
                                            <p:strVal val="#ppt_x"/>
                                          </p:val>
                                        </p:tav>
                                        <p:tav tm="100000">
                                          <p:val>
                                            <p:strVal val="#ppt_x"/>
                                          </p:val>
                                        </p:tav>
                                      </p:tavLst>
                                    </p:anim>
                                    <p:anim calcmode="lin" valueType="num">
                                      <p:cBhvr additive="base">
                                        <p:cTn id="47" dur="500" fill="hold"/>
                                        <p:tgtEl>
                                          <p:spTgt spid="2049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0490"/>
                                        </p:tgtEl>
                                        <p:attrNameLst>
                                          <p:attrName>style.visibility</p:attrName>
                                        </p:attrNameLst>
                                      </p:cBhvr>
                                      <p:to>
                                        <p:strVal val="visible"/>
                                      </p:to>
                                    </p:set>
                                    <p:anim calcmode="lin" valueType="num">
                                      <p:cBhvr additive="base">
                                        <p:cTn id="50" dur="500" fill="hold"/>
                                        <p:tgtEl>
                                          <p:spTgt spid="20490"/>
                                        </p:tgtEl>
                                        <p:attrNameLst>
                                          <p:attrName>ppt_x</p:attrName>
                                        </p:attrNameLst>
                                      </p:cBhvr>
                                      <p:tavLst>
                                        <p:tav tm="0">
                                          <p:val>
                                            <p:strVal val="#ppt_x"/>
                                          </p:val>
                                        </p:tav>
                                        <p:tav tm="100000">
                                          <p:val>
                                            <p:strVal val="#ppt_x"/>
                                          </p:val>
                                        </p:tav>
                                      </p:tavLst>
                                    </p:anim>
                                    <p:anim calcmode="lin" valueType="num">
                                      <p:cBhvr additive="base">
                                        <p:cTn id="51" dur="500" fill="hold"/>
                                        <p:tgtEl>
                                          <p:spTgt spid="20490"/>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0494"/>
                                        </p:tgtEl>
                                        <p:attrNameLst>
                                          <p:attrName>style.visibility</p:attrName>
                                        </p:attrNameLst>
                                      </p:cBhvr>
                                      <p:to>
                                        <p:strVal val="visible"/>
                                      </p:to>
                                    </p:set>
                                    <p:anim calcmode="lin" valueType="num">
                                      <p:cBhvr additive="base">
                                        <p:cTn id="54" dur="500" fill="hold"/>
                                        <p:tgtEl>
                                          <p:spTgt spid="20494"/>
                                        </p:tgtEl>
                                        <p:attrNameLst>
                                          <p:attrName>ppt_x</p:attrName>
                                        </p:attrNameLst>
                                      </p:cBhvr>
                                      <p:tavLst>
                                        <p:tav tm="0">
                                          <p:val>
                                            <p:strVal val="#ppt_x"/>
                                          </p:val>
                                        </p:tav>
                                        <p:tav tm="100000">
                                          <p:val>
                                            <p:strVal val="#ppt_x"/>
                                          </p:val>
                                        </p:tav>
                                      </p:tavLst>
                                    </p:anim>
                                    <p:anim calcmode="lin" valueType="num">
                                      <p:cBhvr additive="base">
                                        <p:cTn id="55" dur="500" fill="hold"/>
                                        <p:tgtEl>
                                          <p:spTgt spid="20494"/>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0491"/>
                                        </p:tgtEl>
                                        <p:attrNameLst>
                                          <p:attrName>style.visibility</p:attrName>
                                        </p:attrNameLst>
                                      </p:cBhvr>
                                      <p:to>
                                        <p:strVal val="visible"/>
                                      </p:to>
                                    </p:set>
                                    <p:anim calcmode="lin" valueType="num">
                                      <p:cBhvr additive="base">
                                        <p:cTn id="58" dur="500" fill="hold"/>
                                        <p:tgtEl>
                                          <p:spTgt spid="20491"/>
                                        </p:tgtEl>
                                        <p:attrNameLst>
                                          <p:attrName>ppt_x</p:attrName>
                                        </p:attrNameLst>
                                      </p:cBhvr>
                                      <p:tavLst>
                                        <p:tav tm="0">
                                          <p:val>
                                            <p:strVal val="#ppt_x"/>
                                          </p:val>
                                        </p:tav>
                                        <p:tav tm="100000">
                                          <p:val>
                                            <p:strVal val="#ppt_x"/>
                                          </p:val>
                                        </p:tav>
                                      </p:tavLst>
                                    </p:anim>
                                    <p:anim calcmode="lin" valueType="num">
                                      <p:cBhvr additive="base">
                                        <p:cTn id="59" dur="500" fill="hold"/>
                                        <p:tgtEl>
                                          <p:spTgt spid="20491"/>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0493"/>
                                        </p:tgtEl>
                                        <p:attrNameLst>
                                          <p:attrName>style.visibility</p:attrName>
                                        </p:attrNameLst>
                                      </p:cBhvr>
                                      <p:to>
                                        <p:strVal val="visible"/>
                                      </p:to>
                                    </p:set>
                                    <p:anim calcmode="lin" valueType="num">
                                      <p:cBhvr additive="base">
                                        <p:cTn id="62" dur="500" fill="hold"/>
                                        <p:tgtEl>
                                          <p:spTgt spid="20493"/>
                                        </p:tgtEl>
                                        <p:attrNameLst>
                                          <p:attrName>ppt_x</p:attrName>
                                        </p:attrNameLst>
                                      </p:cBhvr>
                                      <p:tavLst>
                                        <p:tav tm="0">
                                          <p:val>
                                            <p:strVal val="#ppt_x"/>
                                          </p:val>
                                        </p:tav>
                                        <p:tav tm="100000">
                                          <p:val>
                                            <p:strVal val="#ppt_x"/>
                                          </p:val>
                                        </p:tav>
                                      </p:tavLst>
                                    </p:anim>
                                    <p:anim calcmode="lin" valueType="num">
                                      <p:cBhvr additive="base">
                                        <p:cTn id="63" dur="500" fill="hold"/>
                                        <p:tgtEl>
                                          <p:spTgt spid="2049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0492"/>
                                        </p:tgtEl>
                                        <p:attrNameLst>
                                          <p:attrName>style.visibility</p:attrName>
                                        </p:attrNameLst>
                                      </p:cBhvr>
                                      <p:to>
                                        <p:strVal val="visible"/>
                                      </p:to>
                                    </p:set>
                                    <p:anim calcmode="lin" valueType="num">
                                      <p:cBhvr additive="base">
                                        <p:cTn id="66" dur="500" fill="hold"/>
                                        <p:tgtEl>
                                          <p:spTgt spid="20492"/>
                                        </p:tgtEl>
                                        <p:attrNameLst>
                                          <p:attrName>ppt_x</p:attrName>
                                        </p:attrNameLst>
                                      </p:cBhvr>
                                      <p:tavLst>
                                        <p:tav tm="0">
                                          <p:val>
                                            <p:strVal val="#ppt_x"/>
                                          </p:val>
                                        </p:tav>
                                        <p:tav tm="100000">
                                          <p:val>
                                            <p:strVal val="#ppt_x"/>
                                          </p:val>
                                        </p:tav>
                                      </p:tavLst>
                                    </p:anim>
                                    <p:anim calcmode="lin" valueType="num">
                                      <p:cBhvr additive="base">
                                        <p:cTn id="67" dur="500" fill="hold"/>
                                        <p:tgtEl>
                                          <p:spTgt spid="2049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0503"/>
                                        </p:tgtEl>
                                        <p:attrNameLst>
                                          <p:attrName>style.visibility</p:attrName>
                                        </p:attrNameLst>
                                      </p:cBhvr>
                                      <p:to>
                                        <p:strVal val="visible"/>
                                      </p:to>
                                    </p:set>
                                    <p:anim calcmode="lin" valueType="num">
                                      <p:cBhvr additive="base">
                                        <p:cTn id="70" dur="500" fill="hold"/>
                                        <p:tgtEl>
                                          <p:spTgt spid="20503"/>
                                        </p:tgtEl>
                                        <p:attrNameLst>
                                          <p:attrName>ppt_x</p:attrName>
                                        </p:attrNameLst>
                                      </p:cBhvr>
                                      <p:tavLst>
                                        <p:tav tm="0">
                                          <p:val>
                                            <p:strVal val="#ppt_x"/>
                                          </p:val>
                                        </p:tav>
                                        <p:tav tm="100000">
                                          <p:val>
                                            <p:strVal val="#ppt_x"/>
                                          </p:val>
                                        </p:tav>
                                      </p:tavLst>
                                    </p:anim>
                                    <p:anim calcmode="lin" valueType="num">
                                      <p:cBhvr additive="base">
                                        <p:cTn id="71" dur="500" fill="hold"/>
                                        <p:tgtEl>
                                          <p:spTgt spid="20503"/>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20502"/>
                                        </p:tgtEl>
                                        <p:attrNameLst>
                                          <p:attrName>style.visibility</p:attrName>
                                        </p:attrNameLst>
                                      </p:cBhvr>
                                      <p:to>
                                        <p:strVal val="visible"/>
                                      </p:to>
                                    </p:set>
                                    <p:animEffect transition="in" filter="checkerboard(across)">
                                      <p:cBhvr>
                                        <p:cTn id="76" dur="500"/>
                                        <p:tgtEl>
                                          <p:spTgt spid="2050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8" presetClass="entr" presetSubtype="16" fill="hold" grpId="0" nodeType="clickEffect">
                                  <p:stCondLst>
                                    <p:cond delay="0"/>
                                  </p:stCondLst>
                                  <p:childTnLst>
                                    <p:set>
                                      <p:cBhvr>
                                        <p:cTn id="80" dur="1" fill="hold">
                                          <p:stCondLst>
                                            <p:cond delay="0"/>
                                          </p:stCondLst>
                                        </p:cTn>
                                        <p:tgtEl>
                                          <p:spTgt spid="20501"/>
                                        </p:tgtEl>
                                        <p:attrNameLst>
                                          <p:attrName>style.visibility</p:attrName>
                                        </p:attrNameLst>
                                      </p:cBhvr>
                                      <p:to>
                                        <p:strVal val="visible"/>
                                      </p:to>
                                    </p:set>
                                    <p:animEffect transition="in" filter="diamond(in)">
                                      <p:cBhvr>
                                        <p:cTn id="81" dur="2000"/>
                                        <p:tgtEl>
                                          <p:spTgt spid="20501"/>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ox(in)">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20486" grpId="0" animBg="1"/>
      <p:bldP spid="20487" grpId="0" animBg="1"/>
      <p:bldP spid="20488" grpId="0" animBg="1"/>
      <p:bldP spid="20489" grpId="0" animBg="1"/>
      <p:bldP spid="20490" grpId="0" animBg="1"/>
      <p:bldP spid="20491" grpId="0" animBg="1"/>
      <p:bldP spid="20492" grpId="0" animBg="1"/>
      <p:bldP spid="20501" grpId="0" animBg="1"/>
      <p:bldP spid="20502" grpId="0" animBg="1"/>
      <p:bldP spid="2050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99911E7A-D738-487D-BACF-D3484ECC73B8}" type="slidenum">
              <a:rPr lang="id-ID"/>
              <a:pPr>
                <a:defRPr/>
              </a:pPr>
              <a:t>18</a:t>
            </a:fld>
            <a:endParaRPr lang="id-ID"/>
          </a:p>
        </p:txBody>
      </p:sp>
      <p:pic>
        <p:nvPicPr>
          <p:cNvPr id="337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33400"/>
            <a:ext cx="12153900" cy="167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 Box 3"/>
          <p:cNvSpPr txBox="1">
            <a:spLocks noChangeArrowheads="1"/>
          </p:cNvSpPr>
          <p:nvPr/>
        </p:nvSpPr>
        <p:spPr bwMode="auto">
          <a:xfrm>
            <a:off x="1012825" y="5094288"/>
            <a:ext cx="5607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5400" b="1">
                <a:solidFill>
                  <a:srgbClr val="FFFF00"/>
                </a:solidFill>
                <a:latin typeface="Comic Sans MS" pitchFamily="66" charset="0"/>
              </a:rPr>
              <a:t>TERIMA KASIH</a:t>
            </a:r>
          </a:p>
        </p:txBody>
      </p:sp>
    </p:spTree>
    <p:extLst>
      <p:ext uri="{BB962C8B-B14F-4D97-AF65-F5344CB8AC3E}">
        <p14:creationId xmlns:p14="http://schemas.microsoft.com/office/powerpoint/2010/main" val="1649126419"/>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cap="small" dirty="0"/>
              <a:t> </a:t>
            </a:r>
            <a:r>
              <a:rPr lang="id-ID" b="1" cap="small" dirty="0" smtClean="0"/>
              <a:t>Apa pentingnya Desa ?</a:t>
            </a:r>
            <a:r>
              <a:rPr lang="en-US" b="1" cap="small" dirty="0" smtClean="0"/>
              <a:t> </a:t>
            </a:r>
            <a:r>
              <a:rPr lang="id-ID" b="1" cap="small" dirty="0"/>
              <a:t/>
            </a:r>
            <a:br>
              <a:rPr lang="id-ID" b="1" cap="small" dirty="0"/>
            </a:br>
            <a:endParaRPr lang="id-ID" dirty="0"/>
          </a:p>
        </p:txBody>
      </p:sp>
      <p:sp>
        <p:nvSpPr>
          <p:cNvPr id="3" name="Content Placeholder 2"/>
          <p:cNvSpPr>
            <a:spLocks noGrp="1"/>
          </p:cNvSpPr>
          <p:nvPr>
            <p:ph idx="1"/>
          </p:nvPr>
        </p:nvSpPr>
        <p:spPr>
          <a:xfrm>
            <a:off x="179512" y="1700808"/>
            <a:ext cx="8856984" cy="4824536"/>
          </a:xfrm>
          <a:solidFill>
            <a:schemeClr val="accent2">
              <a:lumMod val="60000"/>
              <a:lumOff val="40000"/>
            </a:schemeClr>
          </a:solidFill>
        </p:spPr>
        <p:txBody>
          <a:bodyPr/>
          <a:lstStyle/>
          <a:p>
            <a:pPr algn="just"/>
            <a:r>
              <a:rPr lang="id-ID" sz="2400" dirty="0" smtClean="0"/>
              <a:t>Desa</a:t>
            </a:r>
            <a:r>
              <a:rPr lang="id-ID" sz="2400" dirty="0"/>
              <a:t>, secara sosiologis maupun politis memiliki posisi yang sangat kuat. Dengan jumlah sekitar 74.957 desa dan sekitar 8.490  kelurahan </a:t>
            </a:r>
            <a:r>
              <a:rPr lang="id-ID" sz="2400" dirty="0" smtClean="0"/>
              <a:t>menunjukkan </a:t>
            </a:r>
            <a:r>
              <a:rPr lang="id-ID" sz="2400" dirty="0"/>
              <a:t>bahwa masyarakat Indonesia sebagian besar hidup di </a:t>
            </a:r>
            <a:r>
              <a:rPr lang="id-ID" sz="2400" dirty="0" smtClean="0"/>
              <a:t>desa.</a:t>
            </a:r>
          </a:p>
          <a:p>
            <a:pPr algn="just"/>
            <a:r>
              <a:rPr lang="id-ID" sz="2400" dirty="0" smtClean="0"/>
              <a:t>Dengan </a:t>
            </a:r>
            <a:r>
              <a:rPr lang="id-ID" sz="2400" dirty="0"/>
              <a:t>demikian, posisi pemerintah desapun memiliki arti strategis, karena posisinya yang paling dekat dengan masyarakat</a:t>
            </a:r>
          </a:p>
        </p:txBody>
      </p:sp>
    </p:spTree>
    <p:extLst>
      <p:ext uri="{BB962C8B-B14F-4D97-AF65-F5344CB8AC3E}">
        <p14:creationId xmlns:p14="http://schemas.microsoft.com/office/powerpoint/2010/main" val="460445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2020824"/>
            <a:ext cx="8229600" cy="4075176"/>
          </a:xfrm>
          <a:prstGeom prst="rect">
            <a:avLst/>
          </a:prstGeom>
        </p:spPr>
        <p:txBody>
          <a:bodyPr>
            <a:normAutofit lnSpcReduction="10000"/>
          </a:bodyPr>
          <a:lstStyle/>
          <a:p>
            <a:pPr algn="just"/>
            <a:r>
              <a:rPr lang="id-ID" sz="3200" dirty="0"/>
              <a:t>N</a:t>
            </a:r>
            <a:r>
              <a:rPr lang="id-ID" sz="3200" dirty="0" smtClean="0"/>
              <a:t>egara </a:t>
            </a:r>
            <a:r>
              <a:rPr lang="id-ID" sz="3200" dirty="0"/>
              <a:t>memposisikan desa secara mendua, di satu sisi mengakui desa sebagai bentuk otonomi asli yang memiliki otonomi dalam penyelenggaraan pemerintahannya di sisi lain diperlakukan sebagai </a:t>
            </a:r>
            <a:r>
              <a:rPr lang="id-ID" sz="3200" dirty="0" smtClean="0"/>
              <a:t>bagian/ </a:t>
            </a:r>
            <a:r>
              <a:rPr lang="id-ID" sz="3200" dirty="0"/>
              <a:t>struktur terbawah penyelenggaraan pemerintahan di bawah </a:t>
            </a:r>
            <a:r>
              <a:rPr lang="id-ID" sz="3200" dirty="0" smtClean="0"/>
              <a:t>kabupaten (bagian dari kebijakan desentralisasi)</a:t>
            </a:r>
            <a:endParaRPr lang="id-ID" sz="3200" dirty="0"/>
          </a:p>
        </p:txBody>
      </p:sp>
      <p:sp>
        <p:nvSpPr>
          <p:cNvPr id="2" name="Title 1"/>
          <p:cNvSpPr>
            <a:spLocks noGrp="1"/>
          </p:cNvSpPr>
          <p:nvPr>
            <p:ph type="title"/>
          </p:nvPr>
        </p:nvSpPr>
        <p:spPr/>
        <p:txBody>
          <a:bodyPr/>
          <a:lstStyle/>
          <a:p>
            <a:r>
              <a:rPr lang="id-ID" dirty="0" smtClean="0"/>
              <a:t>Bagaimana negara memposisikan desa ?</a:t>
            </a:r>
            <a:endParaRPr lang="id-ID" dirty="0"/>
          </a:p>
        </p:txBody>
      </p:sp>
      <p:sp>
        <p:nvSpPr>
          <p:cNvPr id="4" name="Slide Number Placeholder 3"/>
          <p:cNvSpPr>
            <a:spLocks noGrp="1"/>
          </p:cNvSpPr>
          <p:nvPr>
            <p:ph type="sldNum" sz="quarter" idx="4294967295"/>
          </p:nvPr>
        </p:nvSpPr>
        <p:spPr>
          <a:xfrm>
            <a:off x="4038600" y="6172200"/>
            <a:ext cx="1066800" cy="304800"/>
          </a:xfrm>
          <a:prstGeom prst="rect">
            <a:avLst/>
          </a:prstGeom>
        </p:spPr>
        <p:txBody>
          <a:bodyPr/>
          <a:lstStyle/>
          <a:p>
            <a:fld id="{A42A19DF-D039-4A4C-B551-FF0F9DD8F815}" type="slidenum">
              <a:rPr lang="id-ID" smtClean="0"/>
              <a:t>3</a:t>
            </a:fld>
            <a:endParaRPr lang="id-ID"/>
          </a:p>
        </p:txBody>
      </p:sp>
    </p:spTree>
    <p:extLst>
      <p:ext uri="{BB962C8B-B14F-4D97-AF65-F5344CB8AC3E}">
        <p14:creationId xmlns:p14="http://schemas.microsoft.com/office/powerpoint/2010/main" val="2564731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Desa sbg struktur terbawah</a:t>
            </a:r>
            <a:endParaRPr lang="id-ID" dirty="0"/>
          </a:p>
        </p:txBody>
      </p:sp>
      <p:sp>
        <p:nvSpPr>
          <p:cNvPr id="3" name="Content Placeholder 2"/>
          <p:cNvSpPr>
            <a:spLocks noGrp="1"/>
          </p:cNvSpPr>
          <p:nvPr>
            <p:ph idx="1"/>
          </p:nvPr>
        </p:nvSpPr>
        <p:spPr/>
        <p:txBody>
          <a:bodyPr/>
          <a:lstStyle/>
          <a:p>
            <a:r>
              <a:rPr lang="id-ID" dirty="0" smtClean="0"/>
              <a:t>Pasal 19 UU No. 6 tahun 2014:</a:t>
            </a:r>
          </a:p>
          <a:p>
            <a:pPr marL="0" indent="0">
              <a:buNone/>
            </a:pPr>
            <a:r>
              <a:rPr lang="en-US" dirty="0" smtClean="0"/>
              <a:t>c</a:t>
            </a:r>
            <a:r>
              <a:rPr lang="en-US" dirty="0"/>
              <a:t>. </a:t>
            </a:r>
            <a:r>
              <a:rPr lang="en-US" dirty="0" err="1"/>
              <a:t>kewenangan</a:t>
            </a:r>
            <a:r>
              <a:rPr lang="en-US" dirty="0"/>
              <a:t> yang </a:t>
            </a:r>
            <a:r>
              <a:rPr lang="en-US" dirty="0" err="1"/>
              <a:t>ditugaskan</a:t>
            </a:r>
            <a:r>
              <a:rPr lang="en-US" dirty="0"/>
              <a:t> </a:t>
            </a:r>
            <a:r>
              <a:rPr lang="en-US" dirty="0" err="1"/>
              <a:t>oleh</a:t>
            </a:r>
            <a:r>
              <a:rPr lang="en-US" dirty="0"/>
              <a:t> </a:t>
            </a:r>
            <a:r>
              <a:rPr lang="en-US" dirty="0" err="1"/>
              <a:t>Pemerintah</a:t>
            </a:r>
            <a:r>
              <a:rPr lang="en-US" dirty="0"/>
              <a:t>, </a:t>
            </a:r>
            <a:r>
              <a:rPr lang="en-US" dirty="0" err="1"/>
              <a:t>Pemerintah</a:t>
            </a:r>
            <a:r>
              <a:rPr lang="en-US" dirty="0"/>
              <a:t> Daerah </a:t>
            </a:r>
            <a:r>
              <a:rPr lang="en-US" dirty="0" err="1"/>
              <a:t>Provinsi</a:t>
            </a:r>
            <a:r>
              <a:rPr lang="en-US" dirty="0"/>
              <a:t>, </a:t>
            </a:r>
            <a:r>
              <a:rPr lang="en-US" dirty="0" err="1"/>
              <a:t>atau</a:t>
            </a:r>
            <a:r>
              <a:rPr lang="en-US" dirty="0"/>
              <a:t> </a:t>
            </a:r>
            <a:r>
              <a:rPr lang="en-US" dirty="0" err="1"/>
              <a:t>Pemerintah</a:t>
            </a:r>
            <a:r>
              <a:rPr lang="en-US" dirty="0"/>
              <a:t> Daerah </a:t>
            </a:r>
            <a:r>
              <a:rPr lang="en-US" dirty="0" err="1"/>
              <a:t>Kabupaten</a:t>
            </a:r>
            <a:r>
              <a:rPr lang="en-US" dirty="0"/>
              <a:t>/Kota; </a:t>
            </a:r>
            <a:r>
              <a:rPr lang="en-US" dirty="0" err="1"/>
              <a:t>dan</a:t>
            </a:r>
            <a:r>
              <a:rPr lang="en-US" dirty="0"/>
              <a:t> </a:t>
            </a:r>
            <a:endParaRPr lang="id-ID" dirty="0" smtClean="0"/>
          </a:p>
          <a:p>
            <a:pPr marL="0" indent="0">
              <a:buNone/>
            </a:pPr>
            <a:r>
              <a:rPr lang="en-US" dirty="0" smtClean="0"/>
              <a:t>d</a:t>
            </a:r>
            <a:r>
              <a:rPr lang="en-US" dirty="0"/>
              <a:t>. </a:t>
            </a:r>
            <a:r>
              <a:rPr lang="en-US" dirty="0" err="1"/>
              <a:t>kewenangan</a:t>
            </a:r>
            <a:r>
              <a:rPr lang="en-US" dirty="0"/>
              <a:t> lain yang </a:t>
            </a:r>
            <a:r>
              <a:rPr lang="en-US" dirty="0" err="1"/>
              <a:t>ditugaskan</a:t>
            </a:r>
            <a:r>
              <a:rPr lang="en-US" dirty="0"/>
              <a:t> </a:t>
            </a:r>
            <a:r>
              <a:rPr lang="en-US" dirty="0" err="1"/>
              <a:t>oleh</a:t>
            </a:r>
            <a:r>
              <a:rPr lang="en-US" dirty="0"/>
              <a:t> </a:t>
            </a:r>
            <a:r>
              <a:rPr lang="en-US" dirty="0" err="1"/>
              <a:t>Pemerintah</a:t>
            </a:r>
            <a:r>
              <a:rPr lang="en-US" dirty="0"/>
              <a:t>, </a:t>
            </a:r>
            <a:r>
              <a:rPr lang="en-US" dirty="0" err="1"/>
              <a:t>Pemerintah</a:t>
            </a:r>
            <a:r>
              <a:rPr lang="en-US" dirty="0"/>
              <a:t> Daerah </a:t>
            </a:r>
            <a:r>
              <a:rPr lang="en-US" dirty="0" err="1"/>
              <a:t>Provinsi</a:t>
            </a:r>
            <a:r>
              <a:rPr lang="en-US" dirty="0"/>
              <a:t>, </a:t>
            </a:r>
            <a:r>
              <a:rPr lang="en-US" dirty="0" err="1"/>
              <a:t>atau</a:t>
            </a:r>
            <a:r>
              <a:rPr lang="en-US" dirty="0"/>
              <a:t> </a:t>
            </a:r>
            <a:r>
              <a:rPr lang="en-US" dirty="0" err="1"/>
              <a:t>Pemerintah</a:t>
            </a:r>
            <a:r>
              <a:rPr lang="en-US" dirty="0"/>
              <a:t> Daerah </a:t>
            </a:r>
            <a:r>
              <a:rPr lang="en-US" dirty="0" err="1"/>
              <a:t>Kabupaten</a:t>
            </a:r>
            <a:r>
              <a:rPr lang="en-US" dirty="0"/>
              <a:t>/Kota </a:t>
            </a:r>
            <a:r>
              <a:rPr lang="en-US" dirty="0" err="1"/>
              <a:t>sesuai</a:t>
            </a:r>
            <a:r>
              <a:rPr lang="en-US" dirty="0"/>
              <a:t> </a:t>
            </a:r>
            <a:r>
              <a:rPr lang="en-US" dirty="0" err="1"/>
              <a:t>dengan</a:t>
            </a:r>
            <a:r>
              <a:rPr lang="en-US" dirty="0"/>
              <a:t> </a:t>
            </a:r>
            <a:r>
              <a:rPr lang="en-US" dirty="0" err="1"/>
              <a:t>ketentuan</a:t>
            </a:r>
            <a:r>
              <a:rPr lang="en-US" dirty="0"/>
              <a:t> </a:t>
            </a:r>
            <a:r>
              <a:rPr lang="en-US" dirty="0" err="1"/>
              <a:t>peraturan</a:t>
            </a:r>
            <a:r>
              <a:rPr lang="en-US" dirty="0"/>
              <a:t> </a:t>
            </a:r>
            <a:r>
              <a:rPr lang="en-US" dirty="0" err="1"/>
              <a:t>perundang-undangan</a:t>
            </a:r>
            <a:r>
              <a:rPr lang="en-US" dirty="0"/>
              <a:t>.</a:t>
            </a:r>
            <a:endParaRPr lang="id-ID" dirty="0"/>
          </a:p>
        </p:txBody>
      </p:sp>
      <p:sp>
        <p:nvSpPr>
          <p:cNvPr id="5" name="Slide Number Placeholder 4"/>
          <p:cNvSpPr>
            <a:spLocks noGrp="1"/>
          </p:cNvSpPr>
          <p:nvPr>
            <p:ph type="sldNum" sz="quarter" idx="12"/>
          </p:nvPr>
        </p:nvSpPr>
        <p:spPr/>
        <p:txBody>
          <a:bodyPr/>
          <a:lstStyle/>
          <a:p>
            <a:fld id="{A42A19DF-D039-4A4C-B551-FF0F9DD8F815}" type="slidenum">
              <a:rPr lang="id-ID" smtClean="0"/>
              <a:t>4</a:t>
            </a:fld>
            <a:endParaRPr lang="id-ID"/>
          </a:p>
        </p:txBody>
      </p:sp>
    </p:spTree>
    <p:extLst>
      <p:ext uri="{BB962C8B-B14F-4D97-AF65-F5344CB8AC3E}">
        <p14:creationId xmlns:p14="http://schemas.microsoft.com/office/powerpoint/2010/main" val="3665569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640960" cy="4464496"/>
          </a:xfrm>
        </p:spPr>
        <p:txBody>
          <a:bodyPr>
            <a:noAutofit/>
          </a:bodyPr>
          <a:lstStyle/>
          <a:p>
            <a:pPr algn="just"/>
            <a:r>
              <a:rPr lang="en-US" sz="2400" dirty="0" smtClean="0"/>
              <a:t>     </a:t>
            </a:r>
            <a:r>
              <a:rPr lang="id-ID" sz="2400" dirty="0" smtClean="0"/>
              <a:t>PENYELENGGARAAN </a:t>
            </a:r>
            <a:r>
              <a:rPr lang="id-ID" sz="2400" dirty="0" smtClean="0"/>
              <a:t>PEMERINTAHAN DESA    </a:t>
            </a:r>
          </a:p>
          <a:p>
            <a:pPr algn="just"/>
            <a:endParaRPr lang="id-ID" sz="2400" dirty="0"/>
          </a:p>
          <a:p>
            <a:pPr algn="just"/>
            <a:r>
              <a:rPr lang="id-ID" sz="2800" dirty="0" smtClean="0"/>
              <a:t>	Penyelenggaran </a:t>
            </a:r>
            <a:r>
              <a:rPr lang="id-ID" sz="2800" dirty="0"/>
              <a:t>pemerintahan desa merupakan konsep yang terintegrasi dan tidak bisa dipisahkan dari fungsi-fungsi lainnya, yaitu pelaksanaan pembangunan desa, pembinaan kemasyarakat desa, dan pemberdayaan masyarakat desa. Justru fungsi terakhir, </a:t>
            </a:r>
            <a:r>
              <a:rPr lang="id-ID" sz="2800" dirty="0">
                <a:solidFill>
                  <a:srgbClr val="C00000"/>
                </a:solidFill>
              </a:rPr>
              <a:t>pemberdayaan masyarakat desa</a:t>
            </a:r>
            <a:r>
              <a:rPr lang="id-ID" sz="2800" dirty="0"/>
              <a:t>, yang menjiwai fungsi-fungsi lainnya, melalui nilai lokal yang disebut gotong royong</a:t>
            </a:r>
            <a:r>
              <a:rPr lang="id-ID" sz="2800" i="1" dirty="0"/>
              <a:t>. </a:t>
            </a:r>
            <a:endParaRPr lang="id-ID" sz="2800" dirty="0"/>
          </a:p>
        </p:txBody>
      </p:sp>
      <p:sp>
        <p:nvSpPr>
          <p:cNvPr id="4" name="Slide Number Placeholder 3"/>
          <p:cNvSpPr>
            <a:spLocks noGrp="1"/>
          </p:cNvSpPr>
          <p:nvPr>
            <p:ph type="sldNum" sz="quarter" idx="12"/>
          </p:nvPr>
        </p:nvSpPr>
        <p:spPr/>
        <p:txBody>
          <a:bodyPr/>
          <a:lstStyle/>
          <a:p>
            <a:fld id="{A42A19DF-D039-4A4C-B551-FF0F9DD8F815}" type="slidenum">
              <a:rPr lang="id-ID" smtClean="0"/>
              <a:t>5</a:t>
            </a:fld>
            <a:endParaRPr lang="id-ID"/>
          </a:p>
        </p:txBody>
      </p:sp>
    </p:spTree>
    <p:extLst>
      <p:ext uri="{BB962C8B-B14F-4D97-AF65-F5344CB8AC3E}">
        <p14:creationId xmlns:p14="http://schemas.microsoft.com/office/powerpoint/2010/main" val="1519977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435280" cy="6120680"/>
          </a:xfrm>
          <a:prstGeom prst="rect">
            <a:avLst/>
          </a:prstGeom>
        </p:spPr>
        <p:txBody>
          <a:bodyPr>
            <a:normAutofit/>
          </a:bodyPr>
          <a:lstStyle/>
          <a:p>
            <a:pPr marL="68580" indent="0" algn="just">
              <a:buNone/>
            </a:pPr>
            <a:r>
              <a:rPr lang="en-US" sz="3600" dirty="0" smtClean="0"/>
              <a:t>  </a:t>
            </a:r>
            <a:r>
              <a:rPr lang="id-ID" sz="3600" dirty="0" smtClean="0"/>
              <a:t>Hasil </a:t>
            </a:r>
            <a:r>
              <a:rPr lang="id-ID" sz="3600" dirty="0"/>
              <a:t>Riset 1:</a:t>
            </a:r>
            <a:endParaRPr lang="id-ID" sz="3600" dirty="0" smtClean="0">
              <a:solidFill>
                <a:schemeClr val="tx1"/>
              </a:solidFill>
            </a:endParaRPr>
          </a:p>
          <a:p>
            <a:pPr algn="just"/>
            <a:r>
              <a:rPr lang="id-ID" dirty="0" smtClean="0">
                <a:solidFill>
                  <a:schemeClr val="tx1"/>
                </a:solidFill>
              </a:rPr>
              <a:t>Kemampuan </a:t>
            </a:r>
            <a:r>
              <a:rPr lang="id-ID" dirty="0">
                <a:solidFill>
                  <a:schemeClr val="tx1"/>
                </a:solidFill>
              </a:rPr>
              <a:t>kepala desa dalam melakukan pemberdayaan masyarakat desa akan berdampak pada tingkat partisipasi masyarakat sebagai daya dukung utama dalam penyelenggaraan pemerintahan desa. </a:t>
            </a:r>
            <a:endParaRPr lang="id-ID" i="1" dirty="0">
              <a:solidFill>
                <a:schemeClr val="tx1"/>
              </a:solidFill>
            </a:endParaRPr>
          </a:p>
        </p:txBody>
      </p:sp>
      <p:pic>
        <p:nvPicPr>
          <p:cNvPr id="5" name="Picture 4" descr="Foto Richard Arif.">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996952"/>
            <a:ext cx="4572000" cy="3429000"/>
          </a:xfrm>
          <a:prstGeom prst="rect">
            <a:avLst/>
          </a:prstGeom>
          <a:noFill/>
          <a:ln>
            <a:noFill/>
          </a:ln>
        </p:spPr>
      </p:pic>
    </p:spTree>
    <p:extLst>
      <p:ext uri="{BB962C8B-B14F-4D97-AF65-F5344CB8AC3E}">
        <p14:creationId xmlns:p14="http://schemas.microsoft.com/office/powerpoint/2010/main" val="2448329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052736"/>
            <a:ext cx="7200800" cy="4799424"/>
          </a:xfrm>
        </p:spPr>
        <p:txBody>
          <a:bodyPr/>
          <a:lstStyle/>
          <a:p>
            <a:pPr algn="just"/>
            <a:r>
              <a:rPr lang="id-ID" dirty="0">
                <a:solidFill>
                  <a:schemeClr val="tx1"/>
                </a:solidFill>
              </a:rPr>
              <a:t>Bagi </a:t>
            </a:r>
            <a:r>
              <a:rPr lang="id-ID" b="1" i="1" dirty="0" smtClean="0">
                <a:solidFill>
                  <a:schemeClr val="tx1"/>
                </a:solidFill>
              </a:rPr>
              <a:t>Lurah</a:t>
            </a:r>
            <a:r>
              <a:rPr lang="en-US" b="1" i="1" dirty="0" smtClean="0">
                <a:solidFill>
                  <a:schemeClr val="tx1"/>
                </a:solidFill>
              </a:rPr>
              <a:t>/</a:t>
            </a:r>
            <a:r>
              <a:rPr lang="en-US" b="1" i="1" dirty="0" err="1" smtClean="0">
                <a:solidFill>
                  <a:schemeClr val="tx1"/>
                </a:solidFill>
              </a:rPr>
              <a:t>Kepala</a:t>
            </a:r>
            <a:r>
              <a:rPr lang="en-US" b="1" i="1" dirty="0" smtClean="0">
                <a:solidFill>
                  <a:schemeClr val="tx1"/>
                </a:solidFill>
              </a:rPr>
              <a:t> </a:t>
            </a:r>
            <a:r>
              <a:rPr lang="en-US" b="1" i="1" dirty="0" err="1" smtClean="0">
                <a:solidFill>
                  <a:schemeClr val="tx1"/>
                </a:solidFill>
              </a:rPr>
              <a:t>Desa</a:t>
            </a:r>
            <a:r>
              <a:rPr lang="id-ID" b="1" i="1" dirty="0" smtClean="0">
                <a:solidFill>
                  <a:schemeClr val="tx1"/>
                </a:solidFill>
              </a:rPr>
              <a:t> </a:t>
            </a:r>
            <a:r>
              <a:rPr lang="id-ID" dirty="0">
                <a:solidFill>
                  <a:schemeClr val="tx1"/>
                </a:solidFill>
              </a:rPr>
              <a:t>pemberdayaan masyarakat desa menjadi ruh utama dalam penyelenggaraan pemerintahan desa secara </a:t>
            </a:r>
            <a:r>
              <a:rPr lang="id-ID" dirty="0" smtClean="0">
                <a:solidFill>
                  <a:schemeClr val="tx1"/>
                </a:solidFill>
              </a:rPr>
              <a:t>luas.</a:t>
            </a:r>
            <a:endParaRPr lang="en-US" dirty="0" smtClean="0">
              <a:solidFill>
                <a:schemeClr val="tx1"/>
              </a:solidFill>
            </a:endParaRPr>
          </a:p>
          <a:p>
            <a:pPr marL="68580" indent="0" algn="just">
              <a:buNone/>
            </a:pPr>
            <a:endParaRPr lang="en-US" dirty="0" smtClean="0">
              <a:solidFill>
                <a:schemeClr val="tx1"/>
              </a:solidFill>
            </a:endParaRPr>
          </a:p>
          <a:p>
            <a:pPr algn="just"/>
            <a:r>
              <a:rPr lang="id-ID" dirty="0" smtClean="0">
                <a:solidFill>
                  <a:schemeClr val="tx1"/>
                </a:solidFill>
              </a:rPr>
              <a:t>Saat </a:t>
            </a:r>
            <a:r>
              <a:rPr lang="id-ID" b="1" i="1" dirty="0" smtClean="0">
                <a:solidFill>
                  <a:schemeClr val="tx1"/>
                </a:solidFill>
              </a:rPr>
              <a:t>lurah</a:t>
            </a:r>
            <a:r>
              <a:rPr lang="en-US" b="1" i="1" dirty="0" smtClean="0">
                <a:solidFill>
                  <a:schemeClr val="tx1"/>
                </a:solidFill>
              </a:rPr>
              <a:t>/</a:t>
            </a:r>
            <a:r>
              <a:rPr lang="en-US" b="1" i="1" dirty="0" err="1" smtClean="0">
                <a:solidFill>
                  <a:schemeClr val="tx1"/>
                </a:solidFill>
              </a:rPr>
              <a:t>Kepala</a:t>
            </a:r>
            <a:r>
              <a:rPr lang="en-US" b="1" i="1" dirty="0" smtClean="0">
                <a:solidFill>
                  <a:schemeClr val="tx1"/>
                </a:solidFill>
              </a:rPr>
              <a:t> </a:t>
            </a:r>
            <a:r>
              <a:rPr lang="en-US" b="1" i="1" dirty="0" err="1" smtClean="0">
                <a:solidFill>
                  <a:schemeClr val="tx1"/>
                </a:solidFill>
              </a:rPr>
              <a:t>Desa</a:t>
            </a:r>
            <a:r>
              <a:rPr lang="id-ID" b="1" dirty="0" smtClean="0">
                <a:solidFill>
                  <a:schemeClr val="tx1"/>
                </a:solidFill>
              </a:rPr>
              <a:t> </a:t>
            </a:r>
            <a:r>
              <a:rPr lang="id-ID" dirty="0">
                <a:solidFill>
                  <a:schemeClr val="tx1"/>
                </a:solidFill>
              </a:rPr>
              <a:t>mampu melakukan pemberdayaan masyarakat, maka secara langsung akan mendorong partisipasi masyarakat, dan akhirnya jalan menjadi mudah saat program pembangunan desa dilaksanakan.</a:t>
            </a:r>
            <a:endParaRPr lang="id-ID" dirty="0"/>
          </a:p>
        </p:txBody>
      </p:sp>
      <p:sp>
        <p:nvSpPr>
          <p:cNvPr id="5" name="Slide Number Placeholder 4"/>
          <p:cNvSpPr>
            <a:spLocks noGrp="1"/>
          </p:cNvSpPr>
          <p:nvPr>
            <p:ph type="sldNum" sz="quarter" idx="12"/>
          </p:nvPr>
        </p:nvSpPr>
        <p:spPr/>
        <p:txBody>
          <a:bodyPr/>
          <a:lstStyle/>
          <a:p>
            <a:fld id="{A42A19DF-D039-4A4C-B551-FF0F9DD8F815}" type="slidenum">
              <a:rPr lang="id-ID" smtClean="0"/>
              <a:t>7</a:t>
            </a:fld>
            <a:endParaRPr lang="id-ID"/>
          </a:p>
        </p:txBody>
      </p:sp>
    </p:spTree>
    <p:extLst>
      <p:ext uri="{BB962C8B-B14F-4D97-AF65-F5344CB8AC3E}">
        <p14:creationId xmlns:p14="http://schemas.microsoft.com/office/powerpoint/2010/main" val="1282768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solidFill>
                  <a:schemeClr val="tx1"/>
                </a:solidFill>
              </a:rPr>
              <a:t>...........merupakan </a:t>
            </a:r>
            <a:r>
              <a:rPr lang="id-ID" dirty="0">
                <a:solidFill>
                  <a:schemeClr val="tx1"/>
                </a:solidFill>
              </a:rPr>
              <a:t>cerminan salah satu watak orang desa yaitu </a:t>
            </a:r>
            <a:r>
              <a:rPr lang="id-ID" i="1" dirty="0">
                <a:solidFill>
                  <a:schemeClr val="tx1"/>
                </a:solidFill>
              </a:rPr>
              <a:t>melu handarbeni</a:t>
            </a:r>
            <a:r>
              <a:rPr lang="id-ID" dirty="0">
                <a:solidFill>
                  <a:schemeClr val="tx1"/>
                </a:solidFill>
              </a:rPr>
              <a:t> (=menganggap bahwa semua usaha pembanguan di desa adalah tanggungjawab bersama). Contoh: “bila lihat jalan desa rusak, lalu </a:t>
            </a:r>
            <a:r>
              <a:rPr lang="id-ID" i="1" dirty="0">
                <a:solidFill>
                  <a:schemeClr val="tx1"/>
                </a:solidFill>
              </a:rPr>
              <a:t>ayooo ngrogoh kantong yo gelem</a:t>
            </a:r>
            <a:r>
              <a:rPr lang="id-ID" dirty="0">
                <a:solidFill>
                  <a:schemeClr val="tx1"/>
                </a:solidFill>
              </a:rPr>
              <a:t>” (mau menyumbangkan uang pribadi) untuk iuran memperbaiki jalan.</a:t>
            </a:r>
            <a:endParaRPr lang="id-ID" dirty="0"/>
          </a:p>
        </p:txBody>
      </p:sp>
      <p:sp>
        <p:nvSpPr>
          <p:cNvPr id="5" name="Slide Number Placeholder 4"/>
          <p:cNvSpPr>
            <a:spLocks noGrp="1"/>
          </p:cNvSpPr>
          <p:nvPr>
            <p:ph type="sldNum" sz="quarter" idx="12"/>
          </p:nvPr>
        </p:nvSpPr>
        <p:spPr/>
        <p:txBody>
          <a:bodyPr/>
          <a:lstStyle/>
          <a:p>
            <a:fld id="{A42A19DF-D039-4A4C-B551-FF0F9DD8F815}" type="slidenum">
              <a:rPr lang="id-ID" smtClean="0"/>
              <a:t>8</a:t>
            </a:fld>
            <a:endParaRPr lang="id-ID"/>
          </a:p>
        </p:txBody>
      </p:sp>
    </p:spTree>
    <p:extLst>
      <p:ext uri="{BB962C8B-B14F-4D97-AF65-F5344CB8AC3E}">
        <p14:creationId xmlns:p14="http://schemas.microsoft.com/office/powerpoint/2010/main" val="1026332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692696"/>
            <a:ext cx="4320481" cy="5139933"/>
          </a:xfrm>
        </p:spPr>
        <p:txBody>
          <a:bodyPr>
            <a:normAutofit/>
          </a:bodyPr>
          <a:lstStyle/>
          <a:p>
            <a:r>
              <a:rPr lang="id-ID" dirty="0">
                <a:solidFill>
                  <a:schemeClr val="tx1"/>
                </a:solidFill>
              </a:rPr>
              <a:t>Inilah manifestasi </a:t>
            </a:r>
            <a:r>
              <a:rPr lang="id-ID" i="1" dirty="0">
                <a:solidFill>
                  <a:schemeClr val="tx1"/>
                </a:solidFill>
              </a:rPr>
              <a:t>gotong royong</a:t>
            </a:r>
            <a:r>
              <a:rPr lang="id-ID" dirty="0">
                <a:solidFill>
                  <a:schemeClr val="tx1"/>
                </a:solidFill>
              </a:rPr>
              <a:t> masyarakat desa, yang terpelihara sangat baik, dan selalu ditumbuhkembangkan oleh kepala desa. Bowen (1998)  </a:t>
            </a:r>
            <a:r>
              <a:rPr lang="id-ID" i="1" dirty="0">
                <a:solidFill>
                  <a:schemeClr val="tx1"/>
                </a:solidFill>
              </a:rPr>
              <a:t>argue that gotong royong (mutual assistence) has become a key element in the Indonesian system of political and cultural power</a:t>
            </a:r>
            <a:endParaRPr lang="id-ID" dirty="0"/>
          </a:p>
        </p:txBody>
      </p:sp>
      <p:sp>
        <p:nvSpPr>
          <p:cNvPr id="4" name="Footer Placeholder 3"/>
          <p:cNvSpPr>
            <a:spLocks noGrp="1"/>
          </p:cNvSpPr>
          <p:nvPr>
            <p:ph type="ftr" sz="quarter" idx="11"/>
          </p:nvPr>
        </p:nvSpPr>
        <p:spPr/>
        <p:txBody>
          <a:bodyPr/>
          <a:lstStyle/>
          <a:p>
            <a:r>
              <a:rPr lang="id-ID" smtClean="0"/>
              <a:t>Kushandajani 19</a:t>
            </a:r>
            <a:endParaRPr lang="id-ID"/>
          </a:p>
        </p:txBody>
      </p:sp>
      <p:sp>
        <p:nvSpPr>
          <p:cNvPr id="5" name="Slide Number Placeholder 4"/>
          <p:cNvSpPr>
            <a:spLocks noGrp="1"/>
          </p:cNvSpPr>
          <p:nvPr>
            <p:ph type="sldNum" sz="quarter" idx="12"/>
          </p:nvPr>
        </p:nvSpPr>
        <p:spPr/>
        <p:txBody>
          <a:bodyPr/>
          <a:lstStyle/>
          <a:p>
            <a:fld id="{A42A19DF-D039-4A4C-B551-FF0F9DD8F815}" type="slidenum">
              <a:rPr lang="id-ID" smtClean="0"/>
              <a:t>9</a:t>
            </a:fld>
            <a:endParaRPr lang="id-ID"/>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764704"/>
            <a:ext cx="3538736" cy="5328592"/>
          </a:xfrm>
          <a:prstGeom prst="rect">
            <a:avLst/>
          </a:prstGeom>
        </p:spPr>
      </p:pic>
    </p:spTree>
    <p:extLst>
      <p:ext uri="{BB962C8B-B14F-4D97-AF65-F5344CB8AC3E}">
        <p14:creationId xmlns:p14="http://schemas.microsoft.com/office/powerpoint/2010/main" val="6978057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8.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B13F9A"/>
    </a:dk2>
    <a:lt2>
      <a:srgbClr val="F4E7ED"/>
    </a:lt2>
    <a:accent1>
      <a:srgbClr val="B83D68"/>
    </a:accent1>
    <a:accent2>
      <a:srgbClr val="AC66BB"/>
    </a:accent2>
    <a:accent3>
      <a:srgbClr val="DE6C36"/>
    </a:accent3>
    <a:accent4>
      <a:srgbClr val="DE9306"/>
    </a:accent4>
    <a:accent5>
      <a:srgbClr val="CF6DA4"/>
    </a:accent5>
    <a:accent6>
      <a:srgbClr val="FA8D3D"/>
    </a:accent6>
    <a:hlink>
      <a:srgbClr val="FFDE66"/>
    </a:hlink>
    <a:folHlink>
      <a:srgbClr val="D490C5"/>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Custom 2">
    <a:dk1>
      <a:sysClr val="windowText" lastClr="000000"/>
    </a:dk1>
    <a:lt1>
      <a:sysClr val="window" lastClr="FFFFFF"/>
    </a:lt1>
    <a:dk2>
      <a:srgbClr val="B13F9A"/>
    </a:dk2>
    <a:lt2>
      <a:srgbClr val="F4E7ED"/>
    </a:lt2>
    <a:accent1>
      <a:srgbClr val="B83D68"/>
    </a:accent1>
    <a:accent2>
      <a:srgbClr val="AC66BB"/>
    </a:accent2>
    <a:accent3>
      <a:srgbClr val="DE6C36"/>
    </a:accent3>
    <a:accent4>
      <a:srgbClr val="DE9306"/>
    </a:accent4>
    <a:accent5>
      <a:srgbClr val="CF6DA4"/>
    </a:accent5>
    <a:accent6>
      <a:srgbClr val="FA8D3D"/>
    </a:accent6>
    <a:hlink>
      <a:srgbClr val="FFDE66"/>
    </a:hlink>
    <a:folHlink>
      <a:srgbClr val="D490C5"/>
    </a:folHlink>
  </a:clrScheme>
</a:themeOverride>
</file>

<file path=ppt/theme/themeOverride5.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Black Tie</Template>
  <TotalTime>742</TotalTime>
  <Words>888</Words>
  <Application>Microsoft Office PowerPoint</Application>
  <PresentationFormat>On-screen Show (4:3)</PresentationFormat>
  <Paragraphs>127</Paragraphs>
  <Slides>18</Slides>
  <Notes>3</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18</vt:i4>
      </vt:variant>
    </vt:vector>
  </HeadingPairs>
  <TitlesOfParts>
    <vt:vector size="40" baseType="lpstr">
      <vt:lpstr>Arial</vt:lpstr>
      <vt:lpstr>Calibri</vt:lpstr>
      <vt:lpstr>Cambria</vt:lpstr>
      <vt:lpstr>Century Gothic</vt:lpstr>
      <vt:lpstr>Comic Sans MS</vt:lpstr>
      <vt:lpstr>Constantia</vt:lpstr>
      <vt:lpstr>Franklin Gothic Book</vt:lpstr>
      <vt:lpstr>Franklin Gothic Medium</vt:lpstr>
      <vt:lpstr>Garamond</vt:lpstr>
      <vt:lpstr>Rockwell</vt:lpstr>
      <vt:lpstr>Tahoma</vt:lpstr>
      <vt:lpstr>Tunga</vt:lpstr>
      <vt:lpstr>Wingdings</vt:lpstr>
      <vt:lpstr>Wingdings 2</vt:lpstr>
      <vt:lpstr>BlackTie</vt:lpstr>
      <vt:lpstr>Angles</vt:lpstr>
      <vt:lpstr>Adjacency</vt:lpstr>
      <vt:lpstr>1_Austin</vt:lpstr>
      <vt:lpstr>Office Theme</vt:lpstr>
      <vt:lpstr>Grid</vt:lpstr>
      <vt:lpstr>Foundry</vt:lpstr>
      <vt:lpstr>Flow</vt:lpstr>
      <vt:lpstr>PowerPoint Presentation</vt:lpstr>
      <vt:lpstr> Apa pentingnya Desa ?  </vt:lpstr>
      <vt:lpstr>Bagaimana negara memposisikan desa ?</vt:lpstr>
      <vt:lpstr>Desa sbg struktur terbawah</vt:lpstr>
      <vt:lpstr>PowerPoint Presentation</vt:lpstr>
      <vt:lpstr>PowerPoint Presentation</vt:lpstr>
      <vt:lpstr>PowerPoint Presentation</vt:lpstr>
      <vt:lpstr>PowerPoint Presentation</vt:lpstr>
      <vt:lpstr>PowerPoint Presentation</vt:lpstr>
      <vt:lpstr>PowerPoint Presentation</vt:lpstr>
      <vt:lpstr>Hasil Riset-2</vt:lpstr>
      <vt:lpstr>PowerPoint Presentation</vt:lpstr>
      <vt:lpstr>PowerPoint Presentation</vt:lpstr>
      <vt:lpstr>HAKEKAT PEMBERDAYAAN MASYARAKAT DESA</vt:lpstr>
      <vt:lpstr>KERANGKA KEBIJAKAN PEMBERDAYAAN MASYARAKAT</vt:lpstr>
      <vt:lpstr>PowerPoint Presentation</vt:lpstr>
      <vt:lpstr>KEBIJAKAN DAN PROGRAM PEMBERDAYAAN MASYARAKAT DESA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Seksi Pemerintahan</cp:lastModifiedBy>
  <cp:revision>100</cp:revision>
  <dcterms:created xsi:type="dcterms:W3CDTF">2017-07-18T01:39:42Z</dcterms:created>
  <dcterms:modified xsi:type="dcterms:W3CDTF">2022-03-15T09:48:46Z</dcterms:modified>
</cp:coreProperties>
</file>