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0"/>
  </p:notesMasterIdLst>
  <p:handoutMasterIdLst>
    <p:handoutMasterId r:id="rId31"/>
  </p:handoutMasterIdLst>
  <p:sldIdLst>
    <p:sldId id="456" r:id="rId2"/>
    <p:sldId id="416" r:id="rId3"/>
    <p:sldId id="387" r:id="rId4"/>
    <p:sldId id="397" r:id="rId5"/>
    <p:sldId id="457" r:id="rId6"/>
    <p:sldId id="458" r:id="rId7"/>
    <p:sldId id="438" r:id="rId8"/>
    <p:sldId id="459" r:id="rId9"/>
    <p:sldId id="460" r:id="rId10"/>
    <p:sldId id="419" r:id="rId11"/>
    <p:sldId id="420" r:id="rId12"/>
    <p:sldId id="422" r:id="rId13"/>
    <p:sldId id="423" r:id="rId14"/>
    <p:sldId id="426" r:id="rId15"/>
    <p:sldId id="430" r:id="rId16"/>
    <p:sldId id="462" r:id="rId17"/>
    <p:sldId id="1348" r:id="rId18"/>
    <p:sldId id="1349" r:id="rId19"/>
    <p:sldId id="657" r:id="rId20"/>
    <p:sldId id="274" r:id="rId21"/>
    <p:sldId id="2147374371" r:id="rId22"/>
    <p:sldId id="269" r:id="rId23"/>
    <p:sldId id="271" r:id="rId24"/>
    <p:sldId id="275" r:id="rId25"/>
    <p:sldId id="281" r:id="rId26"/>
    <p:sldId id="282" r:id="rId27"/>
    <p:sldId id="437" r:id="rId28"/>
    <p:sldId id="463" r:id="rId29"/>
  </p:sldIdLst>
  <p:sldSz cx="12192000" cy="6858000"/>
  <p:notesSz cx="6888163" cy="10017125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BEFC"/>
    <a:srgbClr val="BAE1FF"/>
    <a:srgbClr val="FFDFBA"/>
    <a:srgbClr val="BAFFC9"/>
    <a:srgbClr val="FFB3BA"/>
    <a:srgbClr val="1B294C"/>
    <a:srgbClr val="AF033A"/>
    <a:srgbClr val="D876D6"/>
    <a:srgbClr val="9660C2"/>
    <a:srgbClr val="9AC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handoutMaster" Target="handoutMasters/handout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notesMaster" Target="notesMasters/notesMaster1.xml" /><Relationship Id="rId35" Type="http://schemas.openxmlformats.org/officeDocument/2006/relationships/tableStyles" Target="tableStyle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59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59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A7028803-B459-4BCB-9D15-F4AA548216B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4531"/>
            <a:ext cx="2984871" cy="502595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4531"/>
            <a:ext cx="2984871" cy="502595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CC63B965-3594-4FB7-A4AE-9B49F9DC3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59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59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2D667ECD-97B0-4847-8D9A-889A8C6D7483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0741"/>
            <a:ext cx="5510530" cy="3944243"/>
          </a:xfrm>
          <a:prstGeom prst="rect">
            <a:avLst/>
          </a:prstGeom>
        </p:spPr>
        <p:txBody>
          <a:bodyPr vert="horz" lIns="96597" tIns="48299" rIns="96597" bIns="4829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4531"/>
            <a:ext cx="2984871" cy="502595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4531"/>
            <a:ext cx="2984871" cy="502595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59294944-B368-4495-B7EE-4EB8F7C26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29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06363" y="750888"/>
            <a:ext cx="6675437" cy="37560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114D7-E66A-41F2-A417-B91E3DFCFCFE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06363" y="750888"/>
            <a:ext cx="6675437" cy="37560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114D7-E66A-41F2-A417-B91E3DFCFCFE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6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5FEF-17EB-4323-8BC7-16E58B34E6D1}" type="datetimeFigureOut">
              <a:rPr lang="id-ID" smtClean="0"/>
              <a:pPr/>
              <a:t>13/05/2022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0C3F-2492-44EA-A562-5E27CA5B005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247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5FEF-17EB-4323-8BC7-16E58B34E6D1}" type="datetimeFigureOut">
              <a:rPr lang="id-ID" smtClean="0"/>
              <a:pPr/>
              <a:t>13/05/2022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0C3F-2492-44EA-A562-5E27CA5B005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6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5FEF-17EB-4323-8BC7-16E58B34E6D1}" type="datetimeFigureOut">
              <a:rPr lang="id-ID" smtClean="0"/>
              <a:pPr/>
              <a:t>13/05/2022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0C3F-2492-44EA-A562-5E27CA5B005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926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A2250E4-C272-4E7B-97DC-6BC2724D9B16}"/>
              </a:ext>
            </a:extLst>
          </p:cNvPr>
          <p:cNvSpPr/>
          <p:nvPr userDrawn="1"/>
        </p:nvSpPr>
        <p:spPr>
          <a:xfrm>
            <a:off x="0" y="0"/>
            <a:ext cx="495300" cy="1270000"/>
          </a:xfrm>
          <a:prstGeom prst="rect">
            <a:avLst/>
          </a:prstGeom>
          <a:gradFill flip="none" rotWithShape="1">
            <a:gsLst>
              <a:gs pos="0">
                <a:srgbClr val="5C5BD6"/>
              </a:gs>
              <a:gs pos="100000">
                <a:srgbClr val="1D94CD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0BD57F-B17A-4744-B536-ABCEDB7E49BD}"/>
              </a:ext>
            </a:extLst>
          </p:cNvPr>
          <p:cNvSpPr/>
          <p:nvPr userDrawn="1"/>
        </p:nvSpPr>
        <p:spPr>
          <a:xfrm>
            <a:off x="0" y="6515100"/>
            <a:ext cx="12192000" cy="342900"/>
          </a:xfrm>
          <a:prstGeom prst="rect">
            <a:avLst/>
          </a:prstGeom>
          <a:gradFill flip="none" rotWithShape="1">
            <a:gsLst>
              <a:gs pos="0">
                <a:srgbClr val="5C5BD6"/>
              </a:gs>
              <a:gs pos="100000">
                <a:srgbClr val="1D94CD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D01462-60A6-4C28-BD75-5E1D910844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6673" y="6518275"/>
            <a:ext cx="1939955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 i="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BERENCANA ITU KEREN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CB5E0B3-4971-4FFA-9407-AA285589F96A}"/>
              </a:ext>
            </a:extLst>
          </p:cNvPr>
          <p:cNvGrpSpPr/>
          <p:nvPr userDrawn="1"/>
        </p:nvGrpSpPr>
        <p:grpSpPr>
          <a:xfrm>
            <a:off x="10013949" y="6596941"/>
            <a:ext cx="1927701" cy="153899"/>
            <a:chOff x="2764291" y="2204324"/>
            <a:chExt cx="6853720" cy="547170"/>
          </a:xfrm>
          <a:solidFill>
            <a:schemeClr val="bg1"/>
          </a:solidFill>
        </p:grpSpPr>
        <p:grpSp>
          <p:nvGrpSpPr>
            <p:cNvPr id="6" name="Graphic 65">
              <a:extLst>
                <a:ext uri="{FF2B5EF4-FFF2-40B4-BE49-F238E27FC236}">
                  <a16:creationId xmlns:a16="http://schemas.microsoft.com/office/drawing/2014/main" id="{16233984-FCB0-425E-8C6D-D58222AC5773}"/>
                </a:ext>
              </a:extLst>
            </p:cNvPr>
            <p:cNvGrpSpPr/>
            <p:nvPr/>
          </p:nvGrpSpPr>
          <p:grpSpPr>
            <a:xfrm>
              <a:off x="3655990" y="2204324"/>
              <a:ext cx="547590" cy="547170"/>
              <a:chOff x="-8982495" y="10333607"/>
              <a:chExt cx="1321160" cy="1320148"/>
            </a:xfrm>
            <a:grpFill/>
          </p:grpSpPr>
          <p:grpSp>
            <p:nvGrpSpPr>
              <p:cNvPr id="19" name="Graphic 65">
                <a:extLst>
                  <a:ext uri="{FF2B5EF4-FFF2-40B4-BE49-F238E27FC236}">
                    <a16:creationId xmlns:a16="http://schemas.microsoft.com/office/drawing/2014/main" id="{A1CA58AB-CE1A-4416-8BDC-8F52C107A018}"/>
                  </a:ext>
                </a:extLst>
              </p:cNvPr>
              <p:cNvGrpSpPr/>
              <p:nvPr/>
            </p:nvGrpSpPr>
            <p:grpSpPr>
              <a:xfrm>
                <a:off x="-8670852" y="10645006"/>
                <a:ext cx="697874" cy="697328"/>
                <a:chOff x="-8670852" y="10645006"/>
                <a:chExt cx="697874" cy="697328"/>
              </a:xfrm>
              <a:grpFill/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97ADDC73-FA33-41EB-8D3F-0230E9FB12E4}"/>
                    </a:ext>
                  </a:extLst>
                </p:cNvPr>
                <p:cNvSpPr/>
                <p:nvPr/>
              </p:nvSpPr>
              <p:spPr>
                <a:xfrm>
                  <a:off x="-8670852" y="10645006"/>
                  <a:ext cx="697874" cy="697328"/>
                </a:xfrm>
                <a:custGeom>
                  <a:avLst/>
                  <a:gdLst>
                    <a:gd name="connsiteX0" fmla="*/ 348920 w 697874"/>
                    <a:gd name="connsiteY0" fmla="*/ 0 h 697328"/>
                    <a:gd name="connsiteX1" fmla="*/ 205056 w 697874"/>
                    <a:gd name="connsiteY1" fmla="*/ 2112 h 697328"/>
                    <a:gd name="connsiteX2" fmla="*/ 120348 w 697874"/>
                    <a:gd name="connsiteY2" fmla="*/ 18317 h 697328"/>
                    <a:gd name="connsiteX3" fmla="*/ 58551 w 697874"/>
                    <a:gd name="connsiteY3" fmla="*/ 58541 h 697328"/>
                    <a:gd name="connsiteX4" fmla="*/ 18325 w 697874"/>
                    <a:gd name="connsiteY4" fmla="*/ 120290 h 697328"/>
                    <a:gd name="connsiteX5" fmla="*/ 2108 w 697874"/>
                    <a:gd name="connsiteY5" fmla="*/ 204928 h 697328"/>
                    <a:gd name="connsiteX6" fmla="*/ 0 w 697874"/>
                    <a:gd name="connsiteY6" fmla="*/ 348687 h 697328"/>
                    <a:gd name="connsiteX7" fmla="*/ 2108 w 697874"/>
                    <a:gd name="connsiteY7" fmla="*/ 492435 h 697328"/>
                    <a:gd name="connsiteX8" fmla="*/ 18325 w 697874"/>
                    <a:gd name="connsiteY8" fmla="*/ 577073 h 697328"/>
                    <a:gd name="connsiteX9" fmla="*/ 58551 w 697874"/>
                    <a:gd name="connsiteY9" fmla="*/ 638828 h 697328"/>
                    <a:gd name="connsiteX10" fmla="*/ 120348 w 697874"/>
                    <a:gd name="connsiteY10" fmla="*/ 679052 h 697328"/>
                    <a:gd name="connsiteX11" fmla="*/ 205056 w 697874"/>
                    <a:gd name="connsiteY11" fmla="*/ 695257 h 697328"/>
                    <a:gd name="connsiteX12" fmla="*/ 348920 w 697874"/>
                    <a:gd name="connsiteY12" fmla="*/ 697328 h 697328"/>
                    <a:gd name="connsiteX13" fmla="*/ 492777 w 697874"/>
                    <a:gd name="connsiteY13" fmla="*/ 695257 h 697328"/>
                    <a:gd name="connsiteX14" fmla="*/ 577486 w 697874"/>
                    <a:gd name="connsiteY14" fmla="*/ 679052 h 697328"/>
                    <a:gd name="connsiteX15" fmla="*/ 639283 w 697874"/>
                    <a:gd name="connsiteY15" fmla="*/ 638828 h 697328"/>
                    <a:gd name="connsiteX16" fmla="*/ 679550 w 697874"/>
                    <a:gd name="connsiteY16" fmla="*/ 577073 h 697328"/>
                    <a:gd name="connsiteX17" fmla="*/ 695767 w 697874"/>
                    <a:gd name="connsiteY17" fmla="*/ 492435 h 697328"/>
                    <a:gd name="connsiteX18" fmla="*/ 697874 w 697874"/>
                    <a:gd name="connsiteY18" fmla="*/ 348687 h 697328"/>
                    <a:gd name="connsiteX19" fmla="*/ 695767 w 697874"/>
                    <a:gd name="connsiteY19" fmla="*/ 204928 h 697328"/>
                    <a:gd name="connsiteX20" fmla="*/ 679550 w 697874"/>
                    <a:gd name="connsiteY20" fmla="*/ 120290 h 697328"/>
                    <a:gd name="connsiteX21" fmla="*/ 639283 w 697874"/>
                    <a:gd name="connsiteY21" fmla="*/ 58541 h 697328"/>
                    <a:gd name="connsiteX22" fmla="*/ 577486 w 697874"/>
                    <a:gd name="connsiteY22" fmla="*/ 18317 h 697328"/>
                    <a:gd name="connsiteX23" fmla="*/ 492777 w 697874"/>
                    <a:gd name="connsiteY23" fmla="*/ 2112 h 697328"/>
                    <a:gd name="connsiteX24" fmla="*/ 348920 w 697874"/>
                    <a:gd name="connsiteY24" fmla="*/ 0 h 697328"/>
                    <a:gd name="connsiteX25" fmla="*/ 348920 w 697874"/>
                    <a:gd name="connsiteY25" fmla="*/ 62829 h 697328"/>
                    <a:gd name="connsiteX26" fmla="*/ 489932 w 697874"/>
                    <a:gd name="connsiteY26" fmla="*/ 64865 h 697328"/>
                    <a:gd name="connsiteX27" fmla="*/ 554714 w 697874"/>
                    <a:gd name="connsiteY27" fmla="*/ 76898 h 697328"/>
                    <a:gd name="connsiteX28" fmla="*/ 594835 w 697874"/>
                    <a:gd name="connsiteY28" fmla="*/ 102966 h 697328"/>
                    <a:gd name="connsiteX29" fmla="*/ 620923 w 697874"/>
                    <a:gd name="connsiteY29" fmla="*/ 143063 h 697328"/>
                    <a:gd name="connsiteX30" fmla="*/ 632960 w 697874"/>
                    <a:gd name="connsiteY30" fmla="*/ 207823 h 697328"/>
                    <a:gd name="connsiteX31" fmla="*/ 634997 w 697874"/>
                    <a:gd name="connsiteY31" fmla="*/ 348699 h 697328"/>
                    <a:gd name="connsiteX32" fmla="*/ 632960 w 697874"/>
                    <a:gd name="connsiteY32" fmla="*/ 489574 h 697328"/>
                    <a:gd name="connsiteX33" fmla="*/ 620923 w 697874"/>
                    <a:gd name="connsiteY33" fmla="*/ 554335 h 697328"/>
                    <a:gd name="connsiteX34" fmla="*/ 594835 w 697874"/>
                    <a:gd name="connsiteY34" fmla="*/ 594432 h 697328"/>
                    <a:gd name="connsiteX35" fmla="*/ 554714 w 697874"/>
                    <a:gd name="connsiteY35" fmla="*/ 620500 h 697328"/>
                    <a:gd name="connsiteX36" fmla="*/ 489932 w 697874"/>
                    <a:gd name="connsiteY36" fmla="*/ 632492 h 697328"/>
                    <a:gd name="connsiteX37" fmla="*/ 348920 w 697874"/>
                    <a:gd name="connsiteY37" fmla="*/ 634529 h 697328"/>
                    <a:gd name="connsiteX38" fmla="*/ 207936 w 697874"/>
                    <a:gd name="connsiteY38" fmla="*/ 632492 h 697328"/>
                    <a:gd name="connsiteX39" fmla="*/ 143126 w 697874"/>
                    <a:gd name="connsiteY39" fmla="*/ 620500 h 697328"/>
                    <a:gd name="connsiteX40" fmla="*/ 103027 w 697874"/>
                    <a:gd name="connsiteY40" fmla="*/ 594432 h 697328"/>
                    <a:gd name="connsiteX41" fmla="*/ 76911 w 697874"/>
                    <a:gd name="connsiteY41" fmla="*/ 554335 h 697328"/>
                    <a:gd name="connsiteX42" fmla="*/ 64897 w 697874"/>
                    <a:gd name="connsiteY42" fmla="*/ 489574 h 697328"/>
                    <a:gd name="connsiteX43" fmla="*/ 62859 w 697874"/>
                    <a:gd name="connsiteY43" fmla="*/ 348699 h 697328"/>
                    <a:gd name="connsiteX44" fmla="*/ 64897 w 697874"/>
                    <a:gd name="connsiteY44" fmla="*/ 207823 h 697328"/>
                    <a:gd name="connsiteX45" fmla="*/ 76911 w 697874"/>
                    <a:gd name="connsiteY45" fmla="*/ 143063 h 697328"/>
                    <a:gd name="connsiteX46" fmla="*/ 103027 w 697874"/>
                    <a:gd name="connsiteY46" fmla="*/ 102966 h 697328"/>
                    <a:gd name="connsiteX47" fmla="*/ 143126 w 697874"/>
                    <a:gd name="connsiteY47" fmla="*/ 76898 h 697328"/>
                    <a:gd name="connsiteX48" fmla="*/ 207936 w 697874"/>
                    <a:gd name="connsiteY48" fmla="*/ 64865 h 697328"/>
                    <a:gd name="connsiteX49" fmla="*/ 348920 w 697874"/>
                    <a:gd name="connsiteY49" fmla="*/ 62829 h 697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697874" h="697328">
                      <a:moveTo>
                        <a:pt x="348920" y="0"/>
                      </a:moveTo>
                      <a:cubicBezTo>
                        <a:pt x="254149" y="0"/>
                        <a:pt x="242281" y="406"/>
                        <a:pt x="205056" y="2112"/>
                      </a:cubicBezTo>
                      <a:cubicBezTo>
                        <a:pt x="167908" y="3818"/>
                        <a:pt x="142563" y="9695"/>
                        <a:pt x="120348" y="18317"/>
                      </a:cubicBezTo>
                      <a:cubicBezTo>
                        <a:pt x="97407" y="27240"/>
                        <a:pt x="77950" y="39163"/>
                        <a:pt x="58551" y="58541"/>
                      </a:cubicBezTo>
                      <a:cubicBezTo>
                        <a:pt x="39158" y="77919"/>
                        <a:pt x="27214" y="97367"/>
                        <a:pt x="18325" y="120290"/>
                      </a:cubicBezTo>
                      <a:cubicBezTo>
                        <a:pt x="9697" y="142483"/>
                        <a:pt x="3774" y="167814"/>
                        <a:pt x="2108" y="204928"/>
                      </a:cubicBezTo>
                      <a:cubicBezTo>
                        <a:pt x="401" y="242124"/>
                        <a:pt x="0" y="253983"/>
                        <a:pt x="0" y="348687"/>
                      </a:cubicBezTo>
                      <a:cubicBezTo>
                        <a:pt x="0" y="443386"/>
                        <a:pt x="401" y="455245"/>
                        <a:pt x="2108" y="492435"/>
                      </a:cubicBezTo>
                      <a:cubicBezTo>
                        <a:pt x="3774" y="529567"/>
                        <a:pt x="9697" y="554892"/>
                        <a:pt x="18325" y="577073"/>
                      </a:cubicBezTo>
                      <a:cubicBezTo>
                        <a:pt x="27214" y="599996"/>
                        <a:pt x="39158" y="619438"/>
                        <a:pt x="58551" y="638828"/>
                      </a:cubicBezTo>
                      <a:cubicBezTo>
                        <a:pt x="77944" y="658206"/>
                        <a:pt x="97407" y="670129"/>
                        <a:pt x="120348" y="679052"/>
                      </a:cubicBezTo>
                      <a:cubicBezTo>
                        <a:pt x="142557" y="687645"/>
                        <a:pt x="167908" y="693551"/>
                        <a:pt x="205056" y="695257"/>
                      </a:cubicBezTo>
                      <a:cubicBezTo>
                        <a:pt x="242281" y="696922"/>
                        <a:pt x="254149" y="697328"/>
                        <a:pt x="348920" y="697328"/>
                      </a:cubicBezTo>
                      <a:cubicBezTo>
                        <a:pt x="443685" y="697328"/>
                        <a:pt x="455559" y="696922"/>
                        <a:pt x="492777" y="695257"/>
                      </a:cubicBezTo>
                      <a:cubicBezTo>
                        <a:pt x="529926" y="693551"/>
                        <a:pt x="555283" y="687639"/>
                        <a:pt x="577486" y="679052"/>
                      </a:cubicBezTo>
                      <a:cubicBezTo>
                        <a:pt x="600427" y="670129"/>
                        <a:pt x="619884" y="658206"/>
                        <a:pt x="639283" y="638828"/>
                      </a:cubicBezTo>
                      <a:cubicBezTo>
                        <a:pt x="658676" y="619438"/>
                        <a:pt x="670619" y="599990"/>
                        <a:pt x="679550" y="577073"/>
                      </a:cubicBezTo>
                      <a:cubicBezTo>
                        <a:pt x="688178" y="554892"/>
                        <a:pt x="694066" y="529561"/>
                        <a:pt x="695767" y="492435"/>
                      </a:cubicBezTo>
                      <a:cubicBezTo>
                        <a:pt x="697474" y="455250"/>
                        <a:pt x="697874" y="443386"/>
                        <a:pt x="697874" y="348687"/>
                      </a:cubicBezTo>
                      <a:cubicBezTo>
                        <a:pt x="697874" y="253989"/>
                        <a:pt x="697474" y="242124"/>
                        <a:pt x="695767" y="204928"/>
                      </a:cubicBezTo>
                      <a:cubicBezTo>
                        <a:pt x="694060" y="167808"/>
                        <a:pt x="688178" y="142483"/>
                        <a:pt x="679550" y="120290"/>
                      </a:cubicBezTo>
                      <a:cubicBezTo>
                        <a:pt x="670619" y="97367"/>
                        <a:pt x="658676" y="77925"/>
                        <a:pt x="639283" y="58541"/>
                      </a:cubicBezTo>
                      <a:cubicBezTo>
                        <a:pt x="619890" y="39157"/>
                        <a:pt x="600427" y="27234"/>
                        <a:pt x="577486" y="18317"/>
                      </a:cubicBezTo>
                      <a:cubicBezTo>
                        <a:pt x="555283" y="9695"/>
                        <a:pt x="529926" y="3812"/>
                        <a:pt x="492777" y="2112"/>
                      </a:cubicBezTo>
                      <a:cubicBezTo>
                        <a:pt x="455565" y="406"/>
                        <a:pt x="443685" y="0"/>
                        <a:pt x="348920" y="0"/>
                      </a:cubicBezTo>
                      <a:close/>
                      <a:moveTo>
                        <a:pt x="348920" y="62829"/>
                      </a:moveTo>
                      <a:cubicBezTo>
                        <a:pt x="442117" y="62829"/>
                        <a:pt x="453114" y="63188"/>
                        <a:pt x="489932" y="64865"/>
                      </a:cubicBezTo>
                      <a:cubicBezTo>
                        <a:pt x="523940" y="66437"/>
                        <a:pt x="542439" y="72112"/>
                        <a:pt x="554714" y="76898"/>
                      </a:cubicBezTo>
                      <a:cubicBezTo>
                        <a:pt x="571000" y="83216"/>
                        <a:pt x="582630" y="90765"/>
                        <a:pt x="594835" y="102966"/>
                      </a:cubicBezTo>
                      <a:cubicBezTo>
                        <a:pt x="607046" y="115156"/>
                        <a:pt x="614600" y="126789"/>
                        <a:pt x="620923" y="143063"/>
                      </a:cubicBezTo>
                      <a:cubicBezTo>
                        <a:pt x="625702" y="155357"/>
                        <a:pt x="631386" y="173801"/>
                        <a:pt x="632960" y="207823"/>
                      </a:cubicBezTo>
                      <a:cubicBezTo>
                        <a:pt x="634626" y="244573"/>
                        <a:pt x="634997" y="255602"/>
                        <a:pt x="634997" y="348699"/>
                      </a:cubicBezTo>
                      <a:cubicBezTo>
                        <a:pt x="634997" y="441784"/>
                        <a:pt x="634626" y="452814"/>
                        <a:pt x="632960" y="489574"/>
                      </a:cubicBezTo>
                      <a:cubicBezTo>
                        <a:pt x="631386" y="523591"/>
                        <a:pt x="625702" y="542041"/>
                        <a:pt x="620923" y="554335"/>
                      </a:cubicBezTo>
                      <a:cubicBezTo>
                        <a:pt x="614600" y="570609"/>
                        <a:pt x="607046" y="582202"/>
                        <a:pt x="594835" y="594432"/>
                      </a:cubicBezTo>
                      <a:cubicBezTo>
                        <a:pt x="582630" y="606633"/>
                        <a:pt x="570994" y="614181"/>
                        <a:pt x="554714" y="620500"/>
                      </a:cubicBezTo>
                      <a:cubicBezTo>
                        <a:pt x="542439" y="625269"/>
                        <a:pt x="523940" y="630955"/>
                        <a:pt x="489932" y="632492"/>
                      </a:cubicBezTo>
                      <a:cubicBezTo>
                        <a:pt x="453114" y="634169"/>
                        <a:pt x="442117" y="634529"/>
                        <a:pt x="348920" y="634529"/>
                      </a:cubicBezTo>
                      <a:cubicBezTo>
                        <a:pt x="255751" y="634529"/>
                        <a:pt x="244719" y="634169"/>
                        <a:pt x="207936" y="632492"/>
                      </a:cubicBezTo>
                      <a:cubicBezTo>
                        <a:pt x="173923" y="630955"/>
                        <a:pt x="155430" y="625275"/>
                        <a:pt x="143126" y="620500"/>
                      </a:cubicBezTo>
                      <a:cubicBezTo>
                        <a:pt x="126839" y="614181"/>
                        <a:pt x="115238" y="606633"/>
                        <a:pt x="103027" y="594432"/>
                      </a:cubicBezTo>
                      <a:cubicBezTo>
                        <a:pt x="90794" y="582207"/>
                        <a:pt x="83228" y="570609"/>
                        <a:pt x="76911" y="554335"/>
                      </a:cubicBezTo>
                      <a:cubicBezTo>
                        <a:pt x="72126" y="542041"/>
                        <a:pt x="66436" y="523591"/>
                        <a:pt x="64897" y="489574"/>
                      </a:cubicBezTo>
                      <a:cubicBezTo>
                        <a:pt x="63231" y="452814"/>
                        <a:pt x="62859" y="441790"/>
                        <a:pt x="62859" y="348699"/>
                      </a:cubicBezTo>
                      <a:cubicBezTo>
                        <a:pt x="62859" y="255602"/>
                        <a:pt x="63231" y="244573"/>
                        <a:pt x="64897" y="207823"/>
                      </a:cubicBezTo>
                      <a:cubicBezTo>
                        <a:pt x="66436" y="173801"/>
                        <a:pt x="72120" y="155357"/>
                        <a:pt x="76911" y="143063"/>
                      </a:cubicBezTo>
                      <a:cubicBezTo>
                        <a:pt x="83222" y="126789"/>
                        <a:pt x="90788" y="115162"/>
                        <a:pt x="103027" y="102966"/>
                      </a:cubicBezTo>
                      <a:cubicBezTo>
                        <a:pt x="115238" y="90765"/>
                        <a:pt x="126839" y="83216"/>
                        <a:pt x="143126" y="76898"/>
                      </a:cubicBezTo>
                      <a:cubicBezTo>
                        <a:pt x="155430" y="72117"/>
                        <a:pt x="173923" y="66443"/>
                        <a:pt x="207936" y="64865"/>
                      </a:cubicBezTo>
                      <a:cubicBezTo>
                        <a:pt x="244714" y="63188"/>
                        <a:pt x="255751" y="62829"/>
                        <a:pt x="348920" y="62829"/>
                      </a:cubicBezTo>
                      <a:close/>
                    </a:path>
                  </a:pathLst>
                </a:custGeom>
                <a:grpFill/>
                <a:ln w="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6E2C7AE2-B8DE-46F5-8FFC-A47EA53F65FD}"/>
                    </a:ext>
                  </a:extLst>
                </p:cNvPr>
                <p:cNvSpPr/>
                <p:nvPr/>
              </p:nvSpPr>
              <p:spPr>
                <a:xfrm>
                  <a:off x="-8501104" y="10814653"/>
                  <a:ext cx="358337" cy="358074"/>
                </a:xfrm>
                <a:custGeom>
                  <a:avLst/>
                  <a:gdLst>
                    <a:gd name="connsiteX0" fmla="*/ 179172 w 358337"/>
                    <a:gd name="connsiteY0" fmla="*/ 295246 h 358074"/>
                    <a:gd name="connsiteX1" fmla="*/ 62865 w 358337"/>
                    <a:gd name="connsiteY1" fmla="*/ 179035 h 358074"/>
                    <a:gd name="connsiteX2" fmla="*/ 179172 w 358337"/>
                    <a:gd name="connsiteY2" fmla="*/ 62817 h 358074"/>
                    <a:gd name="connsiteX3" fmla="*/ 295472 w 358337"/>
                    <a:gd name="connsiteY3" fmla="*/ 179035 h 358074"/>
                    <a:gd name="connsiteX4" fmla="*/ 179172 w 358337"/>
                    <a:gd name="connsiteY4" fmla="*/ 295246 h 358074"/>
                    <a:gd name="connsiteX5" fmla="*/ 179172 w 358337"/>
                    <a:gd name="connsiteY5" fmla="*/ 0 h 358074"/>
                    <a:gd name="connsiteX6" fmla="*/ 0 w 358337"/>
                    <a:gd name="connsiteY6" fmla="*/ 179040 h 358074"/>
                    <a:gd name="connsiteX7" fmla="*/ 179172 w 358337"/>
                    <a:gd name="connsiteY7" fmla="*/ 358075 h 358074"/>
                    <a:gd name="connsiteX8" fmla="*/ 358338 w 358337"/>
                    <a:gd name="connsiteY8" fmla="*/ 179040 h 358074"/>
                    <a:gd name="connsiteX9" fmla="*/ 179172 w 358337"/>
                    <a:gd name="connsiteY9" fmla="*/ 0 h 35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8337" h="358074">
                      <a:moveTo>
                        <a:pt x="179172" y="295246"/>
                      </a:moveTo>
                      <a:cubicBezTo>
                        <a:pt x="114930" y="295246"/>
                        <a:pt x="62865" y="243226"/>
                        <a:pt x="62865" y="179035"/>
                      </a:cubicBezTo>
                      <a:cubicBezTo>
                        <a:pt x="62865" y="114842"/>
                        <a:pt x="114936" y="62817"/>
                        <a:pt x="179172" y="62817"/>
                      </a:cubicBezTo>
                      <a:cubicBezTo>
                        <a:pt x="243401" y="62817"/>
                        <a:pt x="295472" y="114848"/>
                        <a:pt x="295472" y="179035"/>
                      </a:cubicBezTo>
                      <a:cubicBezTo>
                        <a:pt x="295472" y="243226"/>
                        <a:pt x="243401" y="295246"/>
                        <a:pt x="179172" y="295246"/>
                      </a:cubicBezTo>
                      <a:close/>
                      <a:moveTo>
                        <a:pt x="179172" y="0"/>
                      </a:moveTo>
                      <a:cubicBezTo>
                        <a:pt x="80220" y="0"/>
                        <a:pt x="0" y="80159"/>
                        <a:pt x="0" y="179040"/>
                      </a:cubicBezTo>
                      <a:cubicBezTo>
                        <a:pt x="0" y="277916"/>
                        <a:pt x="80220" y="358075"/>
                        <a:pt x="179172" y="358075"/>
                      </a:cubicBezTo>
                      <a:cubicBezTo>
                        <a:pt x="278152" y="358075"/>
                        <a:pt x="358338" y="277916"/>
                        <a:pt x="358338" y="179040"/>
                      </a:cubicBezTo>
                      <a:cubicBezTo>
                        <a:pt x="358338" y="80159"/>
                        <a:pt x="278152" y="0"/>
                        <a:pt x="179172" y="0"/>
                      </a:cubicBezTo>
                      <a:close/>
                    </a:path>
                  </a:pathLst>
                </a:custGeom>
                <a:grpFill/>
                <a:ln w="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5B898188-A632-49D8-81D9-9767AC882D7C}"/>
                    </a:ext>
                  </a:extLst>
                </p:cNvPr>
                <p:cNvSpPr/>
                <p:nvPr/>
              </p:nvSpPr>
              <p:spPr>
                <a:xfrm>
                  <a:off x="-8177534" y="10765732"/>
                  <a:ext cx="83727" cy="83674"/>
                </a:xfrm>
                <a:custGeom>
                  <a:avLst/>
                  <a:gdLst>
                    <a:gd name="connsiteX0" fmla="*/ 83727 w 83727"/>
                    <a:gd name="connsiteY0" fmla="*/ 41837 h 83674"/>
                    <a:gd name="connsiteX1" fmla="*/ 41858 w 83727"/>
                    <a:gd name="connsiteY1" fmla="*/ 83675 h 83674"/>
                    <a:gd name="connsiteX2" fmla="*/ 0 w 83727"/>
                    <a:gd name="connsiteY2" fmla="*/ 41837 h 83674"/>
                    <a:gd name="connsiteX3" fmla="*/ 41858 w 83727"/>
                    <a:gd name="connsiteY3" fmla="*/ 0 h 83674"/>
                    <a:gd name="connsiteX4" fmla="*/ 83727 w 83727"/>
                    <a:gd name="connsiteY4" fmla="*/ 41837 h 83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727" h="83674">
                      <a:moveTo>
                        <a:pt x="83727" y="41837"/>
                      </a:moveTo>
                      <a:cubicBezTo>
                        <a:pt x="83727" y="64929"/>
                        <a:pt x="65008" y="83675"/>
                        <a:pt x="41858" y="83675"/>
                      </a:cubicBezTo>
                      <a:cubicBezTo>
                        <a:pt x="18760" y="83675"/>
                        <a:pt x="0" y="64929"/>
                        <a:pt x="0" y="41837"/>
                      </a:cubicBezTo>
                      <a:cubicBezTo>
                        <a:pt x="0" y="18717"/>
                        <a:pt x="18760" y="0"/>
                        <a:pt x="41858" y="0"/>
                      </a:cubicBezTo>
                      <a:cubicBezTo>
                        <a:pt x="65008" y="0"/>
                        <a:pt x="83727" y="18717"/>
                        <a:pt x="83727" y="41837"/>
                      </a:cubicBezTo>
                      <a:close/>
                    </a:path>
                  </a:pathLst>
                </a:custGeom>
                <a:grpFill/>
                <a:ln w="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FA2BDB9-445F-4840-99BC-152CF9ECE1B9}"/>
                  </a:ext>
                </a:extLst>
              </p:cNvPr>
              <p:cNvSpPr/>
              <p:nvPr/>
            </p:nvSpPr>
            <p:spPr>
              <a:xfrm>
                <a:off x="-8982495" y="10333607"/>
                <a:ext cx="1321160" cy="1320148"/>
              </a:xfrm>
              <a:custGeom>
                <a:avLst/>
                <a:gdLst>
                  <a:gd name="connsiteX0" fmla="*/ 660580 w 1321160"/>
                  <a:gd name="connsiteY0" fmla="*/ 0 h 1320148"/>
                  <a:gd name="connsiteX1" fmla="*/ 1321160 w 1321160"/>
                  <a:gd name="connsiteY1" fmla="*/ 660074 h 1320148"/>
                  <a:gd name="connsiteX2" fmla="*/ 660580 w 1321160"/>
                  <a:gd name="connsiteY2" fmla="*/ 1320149 h 1320148"/>
                  <a:gd name="connsiteX3" fmla="*/ 0 w 1321160"/>
                  <a:gd name="connsiteY3" fmla="*/ 660074 h 1320148"/>
                  <a:gd name="connsiteX4" fmla="*/ 660580 w 1321160"/>
                  <a:gd name="connsiteY4" fmla="*/ 0 h 1320148"/>
                  <a:gd name="connsiteX5" fmla="*/ 660580 w 1321160"/>
                  <a:gd name="connsiteY5" fmla="*/ 44007 h 1320148"/>
                  <a:gd name="connsiteX6" fmla="*/ 1277114 w 1321160"/>
                  <a:gd name="connsiteY6" fmla="*/ 660069 h 1320148"/>
                  <a:gd name="connsiteX7" fmla="*/ 660580 w 1321160"/>
                  <a:gd name="connsiteY7" fmla="*/ 1276130 h 1320148"/>
                  <a:gd name="connsiteX8" fmla="*/ 44047 w 1321160"/>
                  <a:gd name="connsiteY8" fmla="*/ 660069 h 1320148"/>
                  <a:gd name="connsiteX9" fmla="*/ 660580 w 1321160"/>
                  <a:gd name="connsiteY9" fmla="*/ 44007 h 1320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21160" h="1320148">
                    <a:moveTo>
                      <a:pt x="660580" y="0"/>
                    </a:moveTo>
                    <a:cubicBezTo>
                      <a:pt x="1025409" y="0"/>
                      <a:pt x="1321160" y="295519"/>
                      <a:pt x="1321160" y="660074"/>
                    </a:cubicBezTo>
                    <a:cubicBezTo>
                      <a:pt x="1321160" y="1024624"/>
                      <a:pt x="1025415" y="1320149"/>
                      <a:pt x="660580" y="1320149"/>
                    </a:cubicBezTo>
                    <a:cubicBezTo>
                      <a:pt x="295751" y="1320149"/>
                      <a:pt x="0" y="1024630"/>
                      <a:pt x="0" y="660074"/>
                    </a:cubicBezTo>
                    <a:cubicBezTo>
                      <a:pt x="0" y="295525"/>
                      <a:pt x="295751" y="0"/>
                      <a:pt x="660580" y="0"/>
                    </a:cubicBezTo>
                    <a:close/>
                    <a:moveTo>
                      <a:pt x="660580" y="44007"/>
                    </a:moveTo>
                    <a:cubicBezTo>
                      <a:pt x="1001087" y="44007"/>
                      <a:pt x="1277114" y="319829"/>
                      <a:pt x="1277114" y="660069"/>
                    </a:cubicBezTo>
                    <a:cubicBezTo>
                      <a:pt x="1277114" y="1000314"/>
                      <a:pt x="1001087" y="1276130"/>
                      <a:pt x="660580" y="1276130"/>
                    </a:cubicBezTo>
                    <a:cubicBezTo>
                      <a:pt x="320074" y="1276130"/>
                      <a:pt x="44047" y="1000308"/>
                      <a:pt x="44047" y="660069"/>
                    </a:cubicBezTo>
                    <a:cubicBezTo>
                      <a:pt x="44047" y="319823"/>
                      <a:pt x="320080" y="44007"/>
                      <a:pt x="660580" y="44007"/>
                    </a:cubicBezTo>
                    <a:close/>
                  </a:path>
                </a:pathLst>
              </a:custGeom>
              <a:grpFill/>
              <a:ln w="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aphic 65">
              <a:extLst>
                <a:ext uri="{FF2B5EF4-FFF2-40B4-BE49-F238E27FC236}">
                  <a16:creationId xmlns:a16="http://schemas.microsoft.com/office/drawing/2014/main" id="{60BDCE64-BEBD-4327-8549-79FCF916E9F4}"/>
                </a:ext>
              </a:extLst>
            </p:cNvPr>
            <p:cNvGrpSpPr/>
            <p:nvPr/>
          </p:nvGrpSpPr>
          <p:grpSpPr>
            <a:xfrm>
              <a:off x="2764291" y="2204324"/>
              <a:ext cx="547590" cy="547170"/>
              <a:chOff x="-10846611" y="10333607"/>
              <a:chExt cx="1321160" cy="1320148"/>
            </a:xfrm>
            <a:grp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4EFB785-1B8D-4CDF-B708-688DC3DAD081}"/>
                  </a:ext>
                </a:extLst>
              </p:cNvPr>
              <p:cNvSpPr/>
              <p:nvPr/>
            </p:nvSpPr>
            <p:spPr>
              <a:xfrm>
                <a:off x="-10363588" y="10609307"/>
                <a:ext cx="355109" cy="768737"/>
              </a:xfrm>
              <a:custGeom>
                <a:avLst/>
                <a:gdLst>
                  <a:gd name="connsiteX0" fmla="*/ 80603 w 355109"/>
                  <a:gd name="connsiteY0" fmla="*/ 768738 h 768737"/>
                  <a:gd name="connsiteX1" fmla="*/ 235505 w 355109"/>
                  <a:gd name="connsiteY1" fmla="*/ 768738 h 768737"/>
                  <a:gd name="connsiteX2" fmla="*/ 235505 w 355109"/>
                  <a:gd name="connsiteY2" fmla="*/ 381091 h 768737"/>
                  <a:gd name="connsiteX3" fmla="*/ 343613 w 355109"/>
                  <a:gd name="connsiteY3" fmla="*/ 381091 h 768737"/>
                  <a:gd name="connsiteX4" fmla="*/ 355109 w 355109"/>
                  <a:gd name="connsiteY4" fmla="*/ 251309 h 768737"/>
                  <a:gd name="connsiteX5" fmla="*/ 235499 w 355109"/>
                  <a:gd name="connsiteY5" fmla="*/ 251309 h 768737"/>
                  <a:gd name="connsiteX6" fmla="*/ 235499 w 355109"/>
                  <a:gd name="connsiteY6" fmla="*/ 177398 h 768737"/>
                  <a:gd name="connsiteX7" fmla="*/ 271272 w 355109"/>
                  <a:gd name="connsiteY7" fmla="*/ 134691 h 768737"/>
                  <a:gd name="connsiteX8" fmla="*/ 355103 w 355109"/>
                  <a:gd name="connsiteY8" fmla="*/ 134691 h 768737"/>
                  <a:gd name="connsiteX9" fmla="*/ 355103 w 355109"/>
                  <a:gd name="connsiteY9" fmla="*/ 0 h 768737"/>
                  <a:gd name="connsiteX10" fmla="*/ 247826 w 355109"/>
                  <a:gd name="connsiteY10" fmla="*/ 0 h 768737"/>
                  <a:gd name="connsiteX11" fmla="*/ 80592 w 355109"/>
                  <a:gd name="connsiteY11" fmla="*/ 147826 h 768737"/>
                  <a:gd name="connsiteX12" fmla="*/ 80592 w 355109"/>
                  <a:gd name="connsiteY12" fmla="*/ 251303 h 768737"/>
                  <a:gd name="connsiteX13" fmla="*/ 0 w 355109"/>
                  <a:gd name="connsiteY13" fmla="*/ 251303 h 768737"/>
                  <a:gd name="connsiteX14" fmla="*/ 0 w 355109"/>
                  <a:gd name="connsiteY14" fmla="*/ 382727 h 768737"/>
                  <a:gd name="connsiteX15" fmla="*/ 80592 w 355109"/>
                  <a:gd name="connsiteY15" fmla="*/ 382727 h 768737"/>
                  <a:gd name="connsiteX16" fmla="*/ 80592 w 355109"/>
                  <a:gd name="connsiteY16" fmla="*/ 768732 h 768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5109" h="768737">
                    <a:moveTo>
                      <a:pt x="80603" y="768738"/>
                    </a:moveTo>
                    <a:lnTo>
                      <a:pt x="235505" y="768738"/>
                    </a:lnTo>
                    <a:lnTo>
                      <a:pt x="235505" y="381091"/>
                    </a:lnTo>
                    <a:lnTo>
                      <a:pt x="343613" y="381091"/>
                    </a:lnTo>
                    <a:lnTo>
                      <a:pt x="355109" y="251309"/>
                    </a:lnTo>
                    <a:lnTo>
                      <a:pt x="235499" y="251309"/>
                    </a:lnTo>
                    <a:cubicBezTo>
                      <a:pt x="235499" y="251309"/>
                      <a:pt x="235499" y="202863"/>
                      <a:pt x="235499" y="177398"/>
                    </a:cubicBezTo>
                    <a:cubicBezTo>
                      <a:pt x="235499" y="146788"/>
                      <a:pt x="241648" y="134691"/>
                      <a:pt x="271272" y="134691"/>
                    </a:cubicBezTo>
                    <a:cubicBezTo>
                      <a:pt x="295083" y="134691"/>
                      <a:pt x="355103" y="134691"/>
                      <a:pt x="355103" y="134691"/>
                    </a:cubicBezTo>
                    <a:lnTo>
                      <a:pt x="355103" y="0"/>
                    </a:lnTo>
                    <a:cubicBezTo>
                      <a:pt x="355103" y="0"/>
                      <a:pt x="266731" y="0"/>
                      <a:pt x="247826" y="0"/>
                    </a:cubicBezTo>
                    <a:cubicBezTo>
                      <a:pt x="132559" y="0"/>
                      <a:pt x="80592" y="50720"/>
                      <a:pt x="80592" y="147826"/>
                    </a:cubicBezTo>
                    <a:cubicBezTo>
                      <a:pt x="80592" y="232394"/>
                      <a:pt x="80592" y="251303"/>
                      <a:pt x="80592" y="251303"/>
                    </a:cubicBezTo>
                    <a:lnTo>
                      <a:pt x="0" y="251303"/>
                    </a:lnTo>
                    <a:lnTo>
                      <a:pt x="0" y="382727"/>
                    </a:lnTo>
                    <a:lnTo>
                      <a:pt x="80592" y="382727"/>
                    </a:lnTo>
                    <a:lnTo>
                      <a:pt x="80592" y="768732"/>
                    </a:lnTo>
                    <a:close/>
                  </a:path>
                </a:pathLst>
              </a:custGeom>
              <a:grpFill/>
              <a:ln w="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D4F2B4B-7152-4A5D-8501-EF4C6328974D}"/>
                  </a:ext>
                </a:extLst>
              </p:cNvPr>
              <p:cNvSpPr/>
              <p:nvPr/>
            </p:nvSpPr>
            <p:spPr>
              <a:xfrm>
                <a:off x="-10846611" y="10333607"/>
                <a:ext cx="1321160" cy="1320148"/>
              </a:xfrm>
              <a:custGeom>
                <a:avLst/>
                <a:gdLst>
                  <a:gd name="connsiteX0" fmla="*/ 660580 w 1321160"/>
                  <a:gd name="connsiteY0" fmla="*/ 0 h 1320148"/>
                  <a:gd name="connsiteX1" fmla="*/ 1321160 w 1321160"/>
                  <a:gd name="connsiteY1" fmla="*/ 660074 h 1320148"/>
                  <a:gd name="connsiteX2" fmla="*/ 660580 w 1321160"/>
                  <a:gd name="connsiteY2" fmla="*/ 1320149 h 1320148"/>
                  <a:gd name="connsiteX3" fmla="*/ 0 w 1321160"/>
                  <a:gd name="connsiteY3" fmla="*/ 660074 h 1320148"/>
                  <a:gd name="connsiteX4" fmla="*/ 660580 w 1321160"/>
                  <a:gd name="connsiteY4" fmla="*/ 0 h 1320148"/>
                  <a:gd name="connsiteX5" fmla="*/ 660580 w 1321160"/>
                  <a:gd name="connsiteY5" fmla="*/ 44007 h 1320148"/>
                  <a:gd name="connsiteX6" fmla="*/ 1277114 w 1321160"/>
                  <a:gd name="connsiteY6" fmla="*/ 660069 h 1320148"/>
                  <a:gd name="connsiteX7" fmla="*/ 660580 w 1321160"/>
                  <a:gd name="connsiteY7" fmla="*/ 1276130 h 1320148"/>
                  <a:gd name="connsiteX8" fmla="*/ 44047 w 1321160"/>
                  <a:gd name="connsiteY8" fmla="*/ 660069 h 1320148"/>
                  <a:gd name="connsiteX9" fmla="*/ 660580 w 1321160"/>
                  <a:gd name="connsiteY9" fmla="*/ 44007 h 1320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21160" h="1320148">
                    <a:moveTo>
                      <a:pt x="660580" y="0"/>
                    </a:moveTo>
                    <a:cubicBezTo>
                      <a:pt x="1025409" y="0"/>
                      <a:pt x="1321160" y="295519"/>
                      <a:pt x="1321160" y="660074"/>
                    </a:cubicBezTo>
                    <a:cubicBezTo>
                      <a:pt x="1321160" y="1024624"/>
                      <a:pt x="1025415" y="1320149"/>
                      <a:pt x="660580" y="1320149"/>
                    </a:cubicBezTo>
                    <a:cubicBezTo>
                      <a:pt x="295751" y="1320149"/>
                      <a:pt x="0" y="1024630"/>
                      <a:pt x="0" y="660074"/>
                    </a:cubicBezTo>
                    <a:cubicBezTo>
                      <a:pt x="0" y="295525"/>
                      <a:pt x="295745" y="0"/>
                      <a:pt x="660580" y="0"/>
                    </a:cubicBezTo>
                    <a:close/>
                    <a:moveTo>
                      <a:pt x="660580" y="44007"/>
                    </a:moveTo>
                    <a:cubicBezTo>
                      <a:pt x="1001087" y="44007"/>
                      <a:pt x="1277114" y="319829"/>
                      <a:pt x="1277114" y="660069"/>
                    </a:cubicBezTo>
                    <a:cubicBezTo>
                      <a:pt x="1277114" y="1000314"/>
                      <a:pt x="1001081" y="1276130"/>
                      <a:pt x="660580" y="1276130"/>
                    </a:cubicBezTo>
                    <a:cubicBezTo>
                      <a:pt x="320074" y="1276130"/>
                      <a:pt x="44047" y="1000308"/>
                      <a:pt x="44047" y="660069"/>
                    </a:cubicBezTo>
                    <a:cubicBezTo>
                      <a:pt x="44047" y="319823"/>
                      <a:pt x="320080" y="44007"/>
                      <a:pt x="660580" y="44007"/>
                    </a:cubicBezTo>
                    <a:close/>
                  </a:path>
                </a:pathLst>
              </a:custGeom>
              <a:grpFill/>
              <a:ln w="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A0BD17C-A558-432A-A58E-D693F61309C3}"/>
                </a:ext>
              </a:extLst>
            </p:cNvPr>
            <p:cNvSpPr/>
            <p:nvPr/>
          </p:nvSpPr>
          <p:spPr>
            <a:xfrm>
              <a:off x="6460546" y="2262676"/>
              <a:ext cx="3157465" cy="430466"/>
            </a:xfrm>
            <a:custGeom>
              <a:avLst/>
              <a:gdLst>
                <a:gd name="connsiteX0" fmla="*/ 851963 w 6907847"/>
                <a:gd name="connsiteY0" fmla="*/ 267600 h 941767"/>
                <a:gd name="connsiteX1" fmla="*/ 760455 w 6907847"/>
                <a:gd name="connsiteY1" fmla="*/ 131227 h 941767"/>
                <a:gd name="connsiteX2" fmla="*/ 624471 w 6907847"/>
                <a:gd name="connsiteY2" fmla="*/ 41164 h 941767"/>
                <a:gd name="connsiteX3" fmla="*/ 456610 w 6907847"/>
                <a:gd name="connsiteY3" fmla="*/ 9434 h 941767"/>
                <a:gd name="connsiteX4" fmla="*/ 278704 w 6907847"/>
                <a:gd name="connsiteY4" fmla="*/ 46316 h 941767"/>
                <a:gd name="connsiteX5" fmla="*/ 133488 w 6907847"/>
                <a:gd name="connsiteY5" fmla="*/ 145807 h 941767"/>
                <a:gd name="connsiteX6" fmla="*/ 36115 w 6907847"/>
                <a:gd name="connsiteY6" fmla="*/ 294196 h 941767"/>
                <a:gd name="connsiteX7" fmla="*/ 0 w 6907847"/>
                <a:gd name="connsiteY7" fmla="*/ 476027 h 941767"/>
                <a:gd name="connsiteX8" fmla="*/ 36115 w 6907847"/>
                <a:gd name="connsiteY8" fmla="*/ 657011 h 941767"/>
                <a:gd name="connsiteX9" fmla="*/ 133488 w 6907847"/>
                <a:gd name="connsiteY9" fmla="*/ 805388 h 941767"/>
                <a:gd name="connsiteX10" fmla="*/ 278704 w 6907847"/>
                <a:gd name="connsiteY10" fmla="*/ 904890 h 941767"/>
                <a:gd name="connsiteX11" fmla="*/ 456610 w 6907847"/>
                <a:gd name="connsiteY11" fmla="*/ 941767 h 941767"/>
                <a:gd name="connsiteX12" fmla="*/ 599329 w 6907847"/>
                <a:gd name="connsiteY12" fmla="*/ 916895 h 941767"/>
                <a:gd name="connsiteX13" fmla="*/ 715166 w 6907847"/>
                <a:gd name="connsiteY13" fmla="*/ 856857 h 941767"/>
                <a:gd name="connsiteX14" fmla="*/ 652167 w 6907847"/>
                <a:gd name="connsiteY14" fmla="*/ 795960 h 941767"/>
                <a:gd name="connsiteX15" fmla="*/ 569078 w 6907847"/>
                <a:gd name="connsiteY15" fmla="*/ 835413 h 941767"/>
                <a:gd name="connsiteX16" fmla="*/ 456610 w 6907847"/>
                <a:gd name="connsiteY16" fmla="*/ 852563 h 941767"/>
                <a:gd name="connsiteX17" fmla="*/ 313077 w 6907847"/>
                <a:gd name="connsiteY17" fmla="*/ 822544 h 941767"/>
                <a:gd name="connsiteX18" fmla="*/ 196428 w 6907847"/>
                <a:gd name="connsiteY18" fmla="*/ 741921 h 941767"/>
                <a:gd name="connsiteX19" fmla="*/ 117520 w 6907847"/>
                <a:gd name="connsiteY19" fmla="*/ 622693 h 941767"/>
                <a:gd name="connsiteX20" fmla="*/ 88140 w 6907847"/>
                <a:gd name="connsiteY20" fmla="*/ 476021 h 941767"/>
                <a:gd name="connsiteX21" fmla="*/ 117520 w 6907847"/>
                <a:gd name="connsiteY21" fmla="*/ 329350 h 941767"/>
                <a:gd name="connsiteX22" fmla="*/ 196428 w 6907847"/>
                <a:gd name="connsiteY22" fmla="*/ 209274 h 941767"/>
                <a:gd name="connsiteX23" fmla="*/ 313077 w 6907847"/>
                <a:gd name="connsiteY23" fmla="*/ 128645 h 941767"/>
                <a:gd name="connsiteX24" fmla="*/ 456610 w 6907847"/>
                <a:gd name="connsiteY24" fmla="*/ 99485 h 941767"/>
                <a:gd name="connsiteX25" fmla="*/ 590910 w 6907847"/>
                <a:gd name="connsiteY25" fmla="*/ 125216 h 941767"/>
                <a:gd name="connsiteX26" fmla="*/ 699198 w 6907847"/>
                <a:gd name="connsiteY26" fmla="*/ 197258 h 941767"/>
                <a:gd name="connsiteX27" fmla="*/ 771371 w 6907847"/>
                <a:gd name="connsiteY27" fmla="*/ 304471 h 941767"/>
                <a:gd name="connsiteX28" fmla="*/ 797383 w 6907847"/>
                <a:gd name="connsiteY28" fmla="*/ 439139 h 941767"/>
                <a:gd name="connsiteX29" fmla="*/ 785654 w 6907847"/>
                <a:gd name="connsiteY29" fmla="*/ 530913 h 941767"/>
                <a:gd name="connsiteX30" fmla="*/ 752907 w 6907847"/>
                <a:gd name="connsiteY30" fmla="*/ 596103 h 941767"/>
                <a:gd name="connsiteX31" fmla="*/ 704250 w 6907847"/>
                <a:gd name="connsiteY31" fmla="*/ 635550 h 941767"/>
                <a:gd name="connsiteX32" fmla="*/ 644619 w 6907847"/>
                <a:gd name="connsiteY32" fmla="*/ 649283 h 941767"/>
                <a:gd name="connsiteX33" fmla="*/ 606878 w 6907847"/>
                <a:gd name="connsiteY33" fmla="*/ 632127 h 941767"/>
                <a:gd name="connsiteX34" fmla="*/ 600142 w 6907847"/>
                <a:gd name="connsiteY34" fmla="*/ 579805 h 941767"/>
                <a:gd name="connsiteX35" fmla="*/ 669818 w 6907847"/>
                <a:gd name="connsiteY35" fmla="*/ 228136 h 941767"/>
                <a:gd name="connsiteX36" fmla="*/ 560717 w 6907847"/>
                <a:gd name="connsiteY36" fmla="*/ 228136 h 941767"/>
                <a:gd name="connsiteX37" fmla="*/ 553169 w 6907847"/>
                <a:gd name="connsiteY37" fmla="*/ 264165 h 941767"/>
                <a:gd name="connsiteX38" fmla="*/ 500273 w 6907847"/>
                <a:gd name="connsiteY38" fmla="*/ 225571 h 941767"/>
                <a:gd name="connsiteX39" fmla="*/ 436520 w 6907847"/>
                <a:gd name="connsiteY39" fmla="*/ 215279 h 941767"/>
                <a:gd name="connsiteX40" fmla="*/ 336593 w 6907847"/>
                <a:gd name="connsiteY40" fmla="*/ 243580 h 941767"/>
                <a:gd name="connsiteX41" fmla="*/ 253504 w 6907847"/>
                <a:gd name="connsiteY41" fmla="*/ 318210 h 941767"/>
                <a:gd name="connsiteX42" fmla="*/ 197299 w 6907847"/>
                <a:gd name="connsiteY42" fmla="*/ 420271 h 941767"/>
                <a:gd name="connsiteX43" fmla="*/ 176280 w 6907847"/>
                <a:gd name="connsiteY43" fmla="*/ 535206 h 941767"/>
                <a:gd name="connsiteX44" fmla="*/ 190564 w 6907847"/>
                <a:gd name="connsiteY44" fmla="*/ 618411 h 941767"/>
                <a:gd name="connsiteX45" fmla="*/ 229988 w 6907847"/>
                <a:gd name="connsiteY45" fmla="*/ 681878 h 941767"/>
                <a:gd name="connsiteX46" fmla="*/ 287936 w 6907847"/>
                <a:gd name="connsiteY46" fmla="*/ 722189 h 941767"/>
                <a:gd name="connsiteX47" fmla="*/ 358425 w 6907847"/>
                <a:gd name="connsiteY47" fmla="*/ 736769 h 941767"/>
                <a:gd name="connsiteX48" fmla="*/ 445694 w 6907847"/>
                <a:gd name="connsiteY48" fmla="*/ 717902 h 941767"/>
                <a:gd name="connsiteX49" fmla="*/ 512002 w 6907847"/>
                <a:gd name="connsiteY49" fmla="*/ 663010 h 941767"/>
                <a:gd name="connsiteX50" fmla="*/ 559846 w 6907847"/>
                <a:gd name="connsiteY50" fmla="*/ 716184 h 941767"/>
                <a:gd name="connsiteX51" fmla="*/ 632077 w 6907847"/>
                <a:gd name="connsiteY51" fmla="*/ 735058 h 941767"/>
                <a:gd name="connsiteX52" fmla="*/ 695831 w 6907847"/>
                <a:gd name="connsiteY52" fmla="*/ 727335 h 941767"/>
                <a:gd name="connsiteX53" fmla="*/ 747855 w 6907847"/>
                <a:gd name="connsiteY53" fmla="*/ 707603 h 941767"/>
                <a:gd name="connsiteX54" fmla="*/ 801622 w 6907847"/>
                <a:gd name="connsiteY54" fmla="*/ 664722 h 941767"/>
                <a:gd name="connsiteX55" fmla="*/ 845227 w 6907847"/>
                <a:gd name="connsiteY55" fmla="*/ 605531 h 941767"/>
                <a:gd name="connsiteX56" fmla="*/ 874607 w 6907847"/>
                <a:gd name="connsiteY56" fmla="*/ 530054 h 941767"/>
                <a:gd name="connsiteX57" fmla="*/ 884710 w 6907847"/>
                <a:gd name="connsiteY57" fmla="*/ 440856 h 941767"/>
                <a:gd name="connsiteX58" fmla="*/ 851963 w 6907847"/>
                <a:gd name="connsiteY58" fmla="*/ 267594 h 941767"/>
                <a:gd name="connsiteX59" fmla="*/ 493538 w 6907847"/>
                <a:gd name="connsiteY59" fmla="*/ 552362 h 941767"/>
                <a:gd name="connsiteX60" fmla="*/ 470893 w 6907847"/>
                <a:gd name="connsiteY60" fmla="*/ 590104 h 941767"/>
                <a:gd name="connsiteX61" fmla="*/ 440700 w 6907847"/>
                <a:gd name="connsiteY61" fmla="*/ 615835 h 941767"/>
                <a:gd name="connsiteX62" fmla="*/ 407952 w 6907847"/>
                <a:gd name="connsiteY62" fmla="*/ 630415 h 941767"/>
                <a:gd name="connsiteX63" fmla="*/ 374392 w 6907847"/>
                <a:gd name="connsiteY63" fmla="*/ 635561 h 941767"/>
                <a:gd name="connsiteX64" fmla="*/ 345825 w 6907847"/>
                <a:gd name="connsiteY64" fmla="*/ 628698 h 941767"/>
                <a:gd name="connsiteX65" fmla="*/ 320683 w 6907847"/>
                <a:gd name="connsiteY65" fmla="*/ 608971 h 941767"/>
                <a:gd name="connsiteX66" fmla="*/ 303845 w 6907847"/>
                <a:gd name="connsiteY66" fmla="*/ 574659 h 941767"/>
                <a:gd name="connsiteX67" fmla="*/ 297168 w 6907847"/>
                <a:gd name="connsiteY67" fmla="*/ 524914 h 941767"/>
                <a:gd name="connsiteX68" fmla="*/ 307213 w 6907847"/>
                <a:gd name="connsiteY68" fmla="*/ 456295 h 941767"/>
                <a:gd name="connsiteX69" fmla="*/ 334909 w 6907847"/>
                <a:gd name="connsiteY69" fmla="*/ 387682 h 941767"/>
                <a:gd name="connsiteX70" fmla="*/ 379386 w 6907847"/>
                <a:gd name="connsiteY70" fmla="*/ 334496 h 941767"/>
                <a:gd name="connsiteX71" fmla="*/ 441513 w 6907847"/>
                <a:gd name="connsiteY71" fmla="*/ 313052 h 941767"/>
                <a:gd name="connsiteX72" fmla="*/ 494409 w 6907847"/>
                <a:gd name="connsiteY72" fmla="*/ 324203 h 941767"/>
                <a:gd name="connsiteX73" fmla="*/ 533021 w 6907847"/>
                <a:gd name="connsiteY73" fmla="*/ 358510 h 941767"/>
                <a:gd name="connsiteX74" fmla="*/ 493538 w 6907847"/>
                <a:gd name="connsiteY74" fmla="*/ 552357 h 941767"/>
                <a:gd name="connsiteX75" fmla="*/ 1466388 w 6907847"/>
                <a:gd name="connsiteY75" fmla="*/ 479462 h 941767"/>
                <a:gd name="connsiteX76" fmla="*/ 1447924 w 6907847"/>
                <a:gd name="connsiteY76" fmla="*/ 434851 h 941767"/>
                <a:gd name="connsiteX77" fmla="*/ 1418544 w 6907847"/>
                <a:gd name="connsiteY77" fmla="*/ 397116 h 941767"/>
                <a:gd name="connsiteX78" fmla="*/ 1379061 w 6907847"/>
                <a:gd name="connsiteY78" fmla="*/ 368814 h 941767"/>
                <a:gd name="connsiteX79" fmla="*/ 1423537 w 6907847"/>
                <a:gd name="connsiteY79" fmla="*/ 307917 h 941767"/>
                <a:gd name="connsiteX80" fmla="*/ 1440318 w 6907847"/>
                <a:gd name="connsiteY80" fmla="*/ 233299 h 941767"/>
                <a:gd name="connsiteX81" fmla="*/ 1425221 w 6907847"/>
                <a:gd name="connsiteY81" fmla="*/ 150953 h 941767"/>
                <a:gd name="connsiteX82" fmla="*/ 1381558 w 6907847"/>
                <a:gd name="connsiteY82" fmla="*/ 89198 h 941767"/>
                <a:gd name="connsiteX83" fmla="*/ 1316933 w 6907847"/>
                <a:gd name="connsiteY83" fmla="*/ 50604 h 941767"/>
                <a:gd name="connsiteX84" fmla="*/ 1235529 w 6907847"/>
                <a:gd name="connsiteY84" fmla="*/ 37741 h 941767"/>
                <a:gd name="connsiteX85" fmla="*/ 993811 w 6907847"/>
                <a:gd name="connsiteY85" fmla="*/ 37741 h 941767"/>
                <a:gd name="connsiteX86" fmla="*/ 993811 w 6907847"/>
                <a:gd name="connsiteY86" fmla="*/ 723912 h 941767"/>
                <a:gd name="connsiteX87" fmla="*/ 1264909 w 6907847"/>
                <a:gd name="connsiteY87" fmla="*/ 724771 h 941767"/>
                <a:gd name="connsiteX88" fmla="*/ 1343817 w 6907847"/>
                <a:gd name="connsiteY88" fmla="*/ 710191 h 941767"/>
                <a:gd name="connsiteX89" fmla="*/ 1409312 w 6907847"/>
                <a:gd name="connsiteY89" fmla="*/ 669021 h 941767"/>
                <a:gd name="connsiteX90" fmla="*/ 1455472 w 6907847"/>
                <a:gd name="connsiteY90" fmla="*/ 606407 h 941767"/>
                <a:gd name="connsiteX91" fmla="*/ 1472253 w 6907847"/>
                <a:gd name="connsiteY91" fmla="*/ 527495 h 941767"/>
                <a:gd name="connsiteX92" fmla="*/ 1466388 w 6907847"/>
                <a:gd name="connsiteY92" fmla="*/ 479467 h 941767"/>
                <a:gd name="connsiteX93" fmla="*/ 1302708 w 6907847"/>
                <a:gd name="connsiteY93" fmla="*/ 277899 h 941767"/>
                <a:gd name="connsiteX94" fmla="*/ 1278321 w 6907847"/>
                <a:gd name="connsiteY94" fmla="*/ 307059 h 941767"/>
                <a:gd name="connsiteX95" fmla="*/ 1242264 w 6907847"/>
                <a:gd name="connsiteY95" fmla="*/ 323356 h 941767"/>
                <a:gd name="connsiteX96" fmla="*/ 1200284 w 6907847"/>
                <a:gd name="connsiteY96" fmla="*/ 328503 h 941767"/>
                <a:gd name="connsiteX97" fmla="*/ 1161672 w 6907847"/>
                <a:gd name="connsiteY97" fmla="*/ 328503 h 941767"/>
                <a:gd name="connsiteX98" fmla="*/ 1123931 w 6907847"/>
                <a:gd name="connsiteY98" fmla="*/ 327644 h 941767"/>
                <a:gd name="connsiteX99" fmla="*/ 1123931 w 6907847"/>
                <a:gd name="connsiteY99" fmla="*/ 138955 h 941767"/>
                <a:gd name="connsiteX100" fmla="*/ 1200284 w 6907847"/>
                <a:gd name="connsiteY100" fmla="*/ 138955 h 941767"/>
                <a:gd name="connsiteX101" fmla="*/ 1242264 w 6907847"/>
                <a:gd name="connsiteY101" fmla="*/ 144954 h 941767"/>
                <a:gd name="connsiteX102" fmla="*/ 1278321 w 6907847"/>
                <a:gd name="connsiteY102" fmla="*/ 162969 h 941767"/>
                <a:gd name="connsiteX103" fmla="*/ 1302708 w 6907847"/>
                <a:gd name="connsiteY103" fmla="*/ 192988 h 941767"/>
                <a:gd name="connsiteX104" fmla="*/ 1311940 w 6907847"/>
                <a:gd name="connsiteY104" fmla="*/ 235870 h 941767"/>
                <a:gd name="connsiteX105" fmla="*/ 1302708 w 6907847"/>
                <a:gd name="connsiteY105" fmla="*/ 277899 h 941767"/>
                <a:gd name="connsiteX106" fmla="*/ 1327036 w 6907847"/>
                <a:gd name="connsiteY106" fmla="*/ 561802 h 941767"/>
                <a:gd name="connsiteX107" fmla="*/ 1301024 w 6907847"/>
                <a:gd name="connsiteY107" fmla="*/ 590962 h 941767"/>
                <a:gd name="connsiteX108" fmla="*/ 1263225 w 6907847"/>
                <a:gd name="connsiteY108" fmla="*/ 608118 h 941767"/>
                <a:gd name="connsiteX109" fmla="*/ 1221303 w 6907847"/>
                <a:gd name="connsiteY109" fmla="*/ 613259 h 941767"/>
                <a:gd name="connsiteX110" fmla="*/ 1123931 w 6907847"/>
                <a:gd name="connsiteY110" fmla="*/ 613259 h 941767"/>
                <a:gd name="connsiteX111" fmla="*/ 1123931 w 6907847"/>
                <a:gd name="connsiteY111" fmla="*/ 423711 h 941767"/>
                <a:gd name="connsiteX112" fmla="*/ 1180136 w 6907847"/>
                <a:gd name="connsiteY112" fmla="*/ 422853 h 941767"/>
                <a:gd name="connsiteX113" fmla="*/ 1236400 w 6907847"/>
                <a:gd name="connsiteY113" fmla="*/ 423711 h 941767"/>
                <a:gd name="connsiteX114" fmla="*/ 1275825 w 6907847"/>
                <a:gd name="connsiteY114" fmla="*/ 430569 h 941767"/>
                <a:gd name="connsiteX115" fmla="*/ 1307760 w 6907847"/>
                <a:gd name="connsiteY115" fmla="*/ 449443 h 941767"/>
                <a:gd name="connsiteX116" fmla="*/ 1329534 w 6907847"/>
                <a:gd name="connsiteY116" fmla="*/ 480320 h 941767"/>
                <a:gd name="connsiteX117" fmla="*/ 1337082 w 6907847"/>
                <a:gd name="connsiteY117" fmla="*/ 519767 h 941767"/>
                <a:gd name="connsiteX118" fmla="*/ 1327036 w 6907847"/>
                <a:gd name="connsiteY118" fmla="*/ 561796 h 941767"/>
                <a:gd name="connsiteX119" fmla="*/ 1820574 w 6907847"/>
                <a:gd name="connsiteY119" fmla="*/ 374819 h 941767"/>
                <a:gd name="connsiteX120" fmla="*/ 2123549 w 6907847"/>
                <a:gd name="connsiteY120" fmla="*/ 37741 h 941767"/>
                <a:gd name="connsiteX121" fmla="*/ 1969159 w 6907847"/>
                <a:gd name="connsiteY121" fmla="*/ 37741 h 941767"/>
                <a:gd name="connsiteX122" fmla="*/ 1694693 w 6907847"/>
                <a:gd name="connsiteY122" fmla="*/ 343941 h 941767"/>
                <a:gd name="connsiteX123" fmla="*/ 1694693 w 6907847"/>
                <a:gd name="connsiteY123" fmla="*/ 37741 h 941767"/>
                <a:gd name="connsiteX124" fmla="*/ 1564573 w 6907847"/>
                <a:gd name="connsiteY124" fmla="*/ 37741 h 941767"/>
                <a:gd name="connsiteX125" fmla="*/ 1564573 w 6907847"/>
                <a:gd name="connsiteY125" fmla="*/ 723912 h 941767"/>
                <a:gd name="connsiteX126" fmla="*/ 1694693 w 6907847"/>
                <a:gd name="connsiteY126" fmla="*/ 723912 h 941767"/>
                <a:gd name="connsiteX127" fmla="*/ 1694693 w 6907847"/>
                <a:gd name="connsiteY127" fmla="*/ 420277 h 941767"/>
                <a:gd name="connsiteX128" fmla="*/ 1963235 w 6907847"/>
                <a:gd name="connsiteY128" fmla="*/ 723912 h 941767"/>
                <a:gd name="connsiteX129" fmla="*/ 2132780 w 6907847"/>
                <a:gd name="connsiteY129" fmla="*/ 723912 h 941767"/>
                <a:gd name="connsiteX130" fmla="*/ 1820574 w 6907847"/>
                <a:gd name="connsiteY130" fmla="*/ 374819 h 941767"/>
                <a:gd name="connsiteX131" fmla="*/ 2447542 w 6907847"/>
                <a:gd name="connsiteY131" fmla="*/ 374819 h 941767"/>
                <a:gd name="connsiteX132" fmla="*/ 2750574 w 6907847"/>
                <a:gd name="connsiteY132" fmla="*/ 37741 h 941767"/>
                <a:gd name="connsiteX133" fmla="*/ 2596125 w 6907847"/>
                <a:gd name="connsiteY133" fmla="*/ 37741 h 941767"/>
                <a:gd name="connsiteX134" fmla="*/ 2321661 w 6907847"/>
                <a:gd name="connsiteY134" fmla="*/ 343941 h 941767"/>
                <a:gd name="connsiteX135" fmla="*/ 2321661 w 6907847"/>
                <a:gd name="connsiteY135" fmla="*/ 37741 h 941767"/>
                <a:gd name="connsiteX136" fmla="*/ 2191541 w 6907847"/>
                <a:gd name="connsiteY136" fmla="*/ 37741 h 941767"/>
                <a:gd name="connsiteX137" fmla="*/ 2191541 w 6907847"/>
                <a:gd name="connsiteY137" fmla="*/ 723912 h 941767"/>
                <a:gd name="connsiteX138" fmla="*/ 2321661 w 6907847"/>
                <a:gd name="connsiteY138" fmla="*/ 723912 h 941767"/>
                <a:gd name="connsiteX139" fmla="*/ 2321661 w 6907847"/>
                <a:gd name="connsiteY139" fmla="*/ 420277 h 941767"/>
                <a:gd name="connsiteX140" fmla="*/ 2590261 w 6907847"/>
                <a:gd name="connsiteY140" fmla="*/ 723912 h 941767"/>
                <a:gd name="connsiteX141" fmla="*/ 2759806 w 6907847"/>
                <a:gd name="connsiteY141" fmla="*/ 723912 h 941767"/>
                <a:gd name="connsiteX142" fmla="*/ 2447542 w 6907847"/>
                <a:gd name="connsiteY142" fmla="*/ 374819 h 941767"/>
                <a:gd name="connsiteX143" fmla="*/ 3291085 w 6907847"/>
                <a:gd name="connsiteY143" fmla="*/ 479467 h 941767"/>
                <a:gd name="connsiteX144" fmla="*/ 3272622 w 6907847"/>
                <a:gd name="connsiteY144" fmla="*/ 434857 h 941767"/>
                <a:gd name="connsiteX145" fmla="*/ 3243241 w 6907847"/>
                <a:gd name="connsiteY145" fmla="*/ 397121 h 941767"/>
                <a:gd name="connsiteX146" fmla="*/ 3203817 w 6907847"/>
                <a:gd name="connsiteY146" fmla="*/ 368820 h 941767"/>
                <a:gd name="connsiteX147" fmla="*/ 3248293 w 6907847"/>
                <a:gd name="connsiteY147" fmla="*/ 307923 h 941767"/>
                <a:gd name="connsiteX148" fmla="*/ 3265073 w 6907847"/>
                <a:gd name="connsiteY148" fmla="*/ 233305 h 941767"/>
                <a:gd name="connsiteX149" fmla="*/ 3249977 w 6907847"/>
                <a:gd name="connsiteY149" fmla="*/ 150959 h 941767"/>
                <a:gd name="connsiteX150" fmla="*/ 3206313 w 6907847"/>
                <a:gd name="connsiteY150" fmla="*/ 89204 h 941767"/>
                <a:gd name="connsiteX151" fmla="*/ 3141689 w 6907847"/>
                <a:gd name="connsiteY151" fmla="*/ 50610 h 941767"/>
                <a:gd name="connsiteX152" fmla="*/ 3060284 w 6907847"/>
                <a:gd name="connsiteY152" fmla="*/ 37747 h 941767"/>
                <a:gd name="connsiteX153" fmla="*/ 2818567 w 6907847"/>
                <a:gd name="connsiteY153" fmla="*/ 37747 h 941767"/>
                <a:gd name="connsiteX154" fmla="*/ 2818567 w 6907847"/>
                <a:gd name="connsiteY154" fmla="*/ 723918 h 941767"/>
                <a:gd name="connsiteX155" fmla="*/ 3089663 w 6907847"/>
                <a:gd name="connsiteY155" fmla="*/ 724777 h 941767"/>
                <a:gd name="connsiteX156" fmla="*/ 3168572 w 6907847"/>
                <a:gd name="connsiteY156" fmla="*/ 710197 h 941767"/>
                <a:gd name="connsiteX157" fmla="*/ 3234010 w 6907847"/>
                <a:gd name="connsiteY157" fmla="*/ 669027 h 941767"/>
                <a:gd name="connsiteX158" fmla="*/ 3280170 w 6907847"/>
                <a:gd name="connsiteY158" fmla="*/ 606413 h 941767"/>
                <a:gd name="connsiteX159" fmla="*/ 3297008 w 6907847"/>
                <a:gd name="connsiteY159" fmla="*/ 527501 h 941767"/>
                <a:gd name="connsiteX160" fmla="*/ 3291085 w 6907847"/>
                <a:gd name="connsiteY160" fmla="*/ 479473 h 941767"/>
                <a:gd name="connsiteX161" fmla="*/ 3127404 w 6907847"/>
                <a:gd name="connsiteY161" fmla="*/ 277904 h 941767"/>
                <a:gd name="connsiteX162" fmla="*/ 3103077 w 6907847"/>
                <a:gd name="connsiteY162" fmla="*/ 307065 h 941767"/>
                <a:gd name="connsiteX163" fmla="*/ 3067019 w 6907847"/>
                <a:gd name="connsiteY163" fmla="*/ 323362 h 941767"/>
                <a:gd name="connsiteX164" fmla="*/ 3025040 w 6907847"/>
                <a:gd name="connsiteY164" fmla="*/ 328508 h 941767"/>
                <a:gd name="connsiteX165" fmla="*/ 2986427 w 6907847"/>
                <a:gd name="connsiteY165" fmla="*/ 328508 h 941767"/>
                <a:gd name="connsiteX166" fmla="*/ 2948628 w 6907847"/>
                <a:gd name="connsiteY166" fmla="*/ 327650 h 941767"/>
                <a:gd name="connsiteX167" fmla="*/ 2948628 w 6907847"/>
                <a:gd name="connsiteY167" fmla="*/ 138961 h 941767"/>
                <a:gd name="connsiteX168" fmla="*/ 3025040 w 6907847"/>
                <a:gd name="connsiteY168" fmla="*/ 138961 h 941767"/>
                <a:gd name="connsiteX169" fmla="*/ 3067019 w 6907847"/>
                <a:gd name="connsiteY169" fmla="*/ 144960 h 941767"/>
                <a:gd name="connsiteX170" fmla="*/ 3103077 w 6907847"/>
                <a:gd name="connsiteY170" fmla="*/ 162975 h 941767"/>
                <a:gd name="connsiteX171" fmla="*/ 3127404 w 6907847"/>
                <a:gd name="connsiteY171" fmla="*/ 192994 h 941767"/>
                <a:gd name="connsiteX172" fmla="*/ 3136695 w 6907847"/>
                <a:gd name="connsiteY172" fmla="*/ 235876 h 941767"/>
                <a:gd name="connsiteX173" fmla="*/ 3127404 w 6907847"/>
                <a:gd name="connsiteY173" fmla="*/ 277904 h 941767"/>
                <a:gd name="connsiteX174" fmla="*/ 3151791 w 6907847"/>
                <a:gd name="connsiteY174" fmla="*/ 561808 h 941767"/>
                <a:gd name="connsiteX175" fmla="*/ 3125722 w 6907847"/>
                <a:gd name="connsiteY175" fmla="*/ 590968 h 941767"/>
                <a:gd name="connsiteX176" fmla="*/ 3087980 w 6907847"/>
                <a:gd name="connsiteY176" fmla="*/ 608124 h 941767"/>
                <a:gd name="connsiteX177" fmla="*/ 3046000 w 6907847"/>
                <a:gd name="connsiteY177" fmla="*/ 613265 h 941767"/>
                <a:gd name="connsiteX178" fmla="*/ 2948628 w 6907847"/>
                <a:gd name="connsiteY178" fmla="*/ 613265 h 941767"/>
                <a:gd name="connsiteX179" fmla="*/ 2948628 w 6907847"/>
                <a:gd name="connsiteY179" fmla="*/ 423717 h 941767"/>
                <a:gd name="connsiteX180" fmla="*/ 3004891 w 6907847"/>
                <a:gd name="connsiteY180" fmla="*/ 422859 h 941767"/>
                <a:gd name="connsiteX181" fmla="*/ 3061154 w 6907847"/>
                <a:gd name="connsiteY181" fmla="*/ 423717 h 941767"/>
                <a:gd name="connsiteX182" fmla="*/ 3100580 w 6907847"/>
                <a:gd name="connsiteY182" fmla="*/ 430575 h 941767"/>
                <a:gd name="connsiteX183" fmla="*/ 3132457 w 6907847"/>
                <a:gd name="connsiteY183" fmla="*/ 449449 h 941767"/>
                <a:gd name="connsiteX184" fmla="*/ 3154288 w 6907847"/>
                <a:gd name="connsiteY184" fmla="*/ 480326 h 941767"/>
                <a:gd name="connsiteX185" fmla="*/ 3161836 w 6907847"/>
                <a:gd name="connsiteY185" fmla="*/ 519773 h 941767"/>
                <a:gd name="connsiteX186" fmla="*/ 3151791 w 6907847"/>
                <a:gd name="connsiteY186" fmla="*/ 561802 h 941767"/>
                <a:gd name="connsiteX187" fmla="*/ 3947491 w 6907847"/>
                <a:gd name="connsiteY187" fmla="*/ 37741 h 941767"/>
                <a:gd name="connsiteX188" fmla="*/ 3819868 w 6907847"/>
                <a:gd name="connsiteY188" fmla="*/ 37741 h 941767"/>
                <a:gd name="connsiteX189" fmla="*/ 3819868 w 6907847"/>
                <a:gd name="connsiteY189" fmla="*/ 485472 h 941767"/>
                <a:gd name="connsiteX190" fmla="*/ 3535358 w 6907847"/>
                <a:gd name="connsiteY190" fmla="*/ 37741 h 941767"/>
                <a:gd name="connsiteX191" fmla="*/ 3389329 w 6907847"/>
                <a:gd name="connsiteY191" fmla="*/ 37741 h 941767"/>
                <a:gd name="connsiteX192" fmla="*/ 3389329 w 6907847"/>
                <a:gd name="connsiteY192" fmla="*/ 723912 h 941767"/>
                <a:gd name="connsiteX193" fmla="*/ 3516893 w 6907847"/>
                <a:gd name="connsiteY193" fmla="*/ 723912 h 941767"/>
                <a:gd name="connsiteX194" fmla="*/ 3516893 w 6907847"/>
                <a:gd name="connsiteY194" fmla="*/ 242733 h 941767"/>
                <a:gd name="connsiteX195" fmla="*/ 3819868 w 6907847"/>
                <a:gd name="connsiteY195" fmla="*/ 723912 h 941767"/>
                <a:gd name="connsiteX196" fmla="*/ 3947491 w 6907847"/>
                <a:gd name="connsiteY196" fmla="*/ 723912 h 941767"/>
                <a:gd name="connsiteX197" fmla="*/ 3947491 w 6907847"/>
                <a:gd name="connsiteY197" fmla="*/ 37741 h 941767"/>
                <a:gd name="connsiteX198" fmla="*/ 4537530 w 6907847"/>
                <a:gd name="connsiteY198" fmla="*/ 373102 h 941767"/>
                <a:gd name="connsiteX199" fmla="*/ 4482138 w 6907847"/>
                <a:gd name="connsiteY199" fmla="*/ 289908 h 941767"/>
                <a:gd name="connsiteX200" fmla="*/ 4399862 w 6907847"/>
                <a:gd name="connsiteY200" fmla="*/ 235017 h 941767"/>
                <a:gd name="connsiteX201" fmla="*/ 4298310 w 6907847"/>
                <a:gd name="connsiteY201" fmla="*/ 215290 h 941767"/>
                <a:gd name="connsiteX202" fmla="*/ 4198441 w 6907847"/>
                <a:gd name="connsiteY202" fmla="*/ 235017 h 941767"/>
                <a:gd name="connsiteX203" fmla="*/ 4116164 w 6907847"/>
                <a:gd name="connsiteY203" fmla="*/ 290767 h 941767"/>
                <a:gd name="connsiteX204" fmla="*/ 4060772 w 6907847"/>
                <a:gd name="connsiteY204" fmla="*/ 373960 h 941767"/>
                <a:gd name="connsiteX205" fmla="*/ 4039811 w 6907847"/>
                <a:gd name="connsiteY205" fmla="*/ 476033 h 941767"/>
                <a:gd name="connsiteX206" fmla="*/ 4059960 w 6907847"/>
                <a:gd name="connsiteY206" fmla="*/ 578105 h 941767"/>
                <a:gd name="connsiteX207" fmla="*/ 4115351 w 6907847"/>
                <a:gd name="connsiteY207" fmla="*/ 661299 h 941767"/>
                <a:gd name="connsiteX208" fmla="*/ 4197570 w 6907847"/>
                <a:gd name="connsiteY208" fmla="*/ 716190 h 941767"/>
                <a:gd name="connsiteX209" fmla="*/ 4298310 w 6907847"/>
                <a:gd name="connsiteY209" fmla="*/ 736775 h 941767"/>
                <a:gd name="connsiteX210" fmla="*/ 4399862 w 6907847"/>
                <a:gd name="connsiteY210" fmla="*/ 716190 h 941767"/>
                <a:gd name="connsiteX211" fmla="*/ 4482138 w 6907847"/>
                <a:gd name="connsiteY211" fmla="*/ 661299 h 941767"/>
                <a:gd name="connsiteX212" fmla="*/ 4537530 w 6907847"/>
                <a:gd name="connsiteY212" fmla="*/ 578958 h 941767"/>
                <a:gd name="connsiteX213" fmla="*/ 4557678 w 6907847"/>
                <a:gd name="connsiteY213" fmla="*/ 476027 h 941767"/>
                <a:gd name="connsiteX214" fmla="*/ 4537530 w 6907847"/>
                <a:gd name="connsiteY214" fmla="*/ 373096 h 941767"/>
                <a:gd name="connsiteX215" fmla="*/ 4425874 w 6907847"/>
                <a:gd name="connsiteY215" fmla="*/ 535212 h 941767"/>
                <a:gd name="connsiteX216" fmla="*/ 4396495 w 6907847"/>
                <a:gd name="connsiteY216" fmla="*/ 583246 h 941767"/>
                <a:gd name="connsiteX217" fmla="*/ 4352018 w 6907847"/>
                <a:gd name="connsiteY217" fmla="*/ 614982 h 941767"/>
                <a:gd name="connsiteX218" fmla="*/ 4299181 w 6907847"/>
                <a:gd name="connsiteY218" fmla="*/ 626992 h 941767"/>
                <a:gd name="connsiteX219" fmla="*/ 4245413 w 6907847"/>
                <a:gd name="connsiteY219" fmla="*/ 614982 h 941767"/>
                <a:gd name="connsiteX220" fmla="*/ 4200937 w 6907847"/>
                <a:gd name="connsiteY220" fmla="*/ 583246 h 941767"/>
                <a:gd name="connsiteX221" fmla="*/ 4171557 w 6907847"/>
                <a:gd name="connsiteY221" fmla="*/ 535212 h 941767"/>
                <a:gd name="connsiteX222" fmla="*/ 4160700 w 6907847"/>
                <a:gd name="connsiteY222" fmla="*/ 476033 h 941767"/>
                <a:gd name="connsiteX223" fmla="*/ 4171557 w 6907847"/>
                <a:gd name="connsiteY223" fmla="*/ 416854 h 941767"/>
                <a:gd name="connsiteX224" fmla="*/ 4200937 w 6907847"/>
                <a:gd name="connsiteY224" fmla="*/ 368820 h 941767"/>
                <a:gd name="connsiteX225" fmla="*/ 4245413 w 6907847"/>
                <a:gd name="connsiteY225" fmla="*/ 336225 h 941767"/>
                <a:gd name="connsiteX226" fmla="*/ 4299181 w 6907847"/>
                <a:gd name="connsiteY226" fmla="*/ 325079 h 941767"/>
                <a:gd name="connsiteX227" fmla="*/ 4352018 w 6907847"/>
                <a:gd name="connsiteY227" fmla="*/ 336225 h 941767"/>
                <a:gd name="connsiteX228" fmla="*/ 4396495 w 6907847"/>
                <a:gd name="connsiteY228" fmla="*/ 368820 h 941767"/>
                <a:gd name="connsiteX229" fmla="*/ 4425874 w 6907847"/>
                <a:gd name="connsiteY229" fmla="*/ 416854 h 941767"/>
                <a:gd name="connsiteX230" fmla="*/ 4436791 w 6907847"/>
                <a:gd name="connsiteY230" fmla="*/ 476033 h 941767"/>
                <a:gd name="connsiteX231" fmla="*/ 4425874 w 6907847"/>
                <a:gd name="connsiteY231" fmla="*/ 535212 h 941767"/>
                <a:gd name="connsiteX232" fmla="*/ 4904316 w 6907847"/>
                <a:gd name="connsiteY232" fmla="*/ 12004 h 941767"/>
                <a:gd name="connsiteX233" fmla="*/ 4812808 w 6907847"/>
                <a:gd name="connsiteY233" fmla="*/ 0 h 941767"/>
                <a:gd name="connsiteX234" fmla="*/ 4692791 w 6907847"/>
                <a:gd name="connsiteY234" fmla="*/ 48887 h 941767"/>
                <a:gd name="connsiteX235" fmla="*/ 4658418 w 6907847"/>
                <a:gd name="connsiteY235" fmla="*/ 191271 h 941767"/>
                <a:gd name="connsiteX236" fmla="*/ 4658418 w 6907847"/>
                <a:gd name="connsiteY236" fmla="*/ 229012 h 941767"/>
                <a:gd name="connsiteX237" fmla="*/ 4599658 w 6907847"/>
                <a:gd name="connsiteY237" fmla="*/ 229012 h 941767"/>
                <a:gd name="connsiteX238" fmla="*/ 4599658 w 6907847"/>
                <a:gd name="connsiteY238" fmla="*/ 337084 h 941767"/>
                <a:gd name="connsiteX239" fmla="*/ 4658418 w 6907847"/>
                <a:gd name="connsiteY239" fmla="*/ 337084 h 941767"/>
                <a:gd name="connsiteX240" fmla="*/ 4658418 w 6907847"/>
                <a:gd name="connsiteY240" fmla="*/ 723912 h 941767"/>
                <a:gd name="connsiteX241" fmla="*/ 4779247 w 6907847"/>
                <a:gd name="connsiteY241" fmla="*/ 723912 h 941767"/>
                <a:gd name="connsiteX242" fmla="*/ 4779247 w 6907847"/>
                <a:gd name="connsiteY242" fmla="*/ 337084 h 941767"/>
                <a:gd name="connsiteX243" fmla="*/ 4855658 w 6907847"/>
                <a:gd name="connsiteY243" fmla="*/ 337084 h 941767"/>
                <a:gd name="connsiteX244" fmla="*/ 4855658 w 6907847"/>
                <a:gd name="connsiteY244" fmla="*/ 229012 h 941767"/>
                <a:gd name="connsiteX245" fmla="*/ 4779247 w 6907847"/>
                <a:gd name="connsiteY245" fmla="*/ 229012 h 941767"/>
                <a:gd name="connsiteX246" fmla="*/ 4779247 w 6907847"/>
                <a:gd name="connsiteY246" fmla="*/ 189559 h 941767"/>
                <a:gd name="connsiteX247" fmla="*/ 4794402 w 6907847"/>
                <a:gd name="connsiteY247" fmla="*/ 130380 h 941767"/>
                <a:gd name="connsiteX248" fmla="*/ 4843872 w 6907847"/>
                <a:gd name="connsiteY248" fmla="*/ 114082 h 941767"/>
                <a:gd name="connsiteX249" fmla="*/ 4873252 w 6907847"/>
                <a:gd name="connsiteY249" fmla="*/ 115800 h 941767"/>
                <a:gd name="connsiteX250" fmla="*/ 4904316 w 6907847"/>
                <a:gd name="connsiteY250" fmla="*/ 125234 h 941767"/>
                <a:gd name="connsiteX251" fmla="*/ 4904316 w 6907847"/>
                <a:gd name="connsiteY251" fmla="*/ 12010 h 941767"/>
                <a:gd name="connsiteX252" fmla="*/ 5212342 w 6907847"/>
                <a:gd name="connsiteY252" fmla="*/ 12004 h 941767"/>
                <a:gd name="connsiteX253" fmla="*/ 5120892 w 6907847"/>
                <a:gd name="connsiteY253" fmla="*/ 0 h 941767"/>
                <a:gd name="connsiteX254" fmla="*/ 5000817 w 6907847"/>
                <a:gd name="connsiteY254" fmla="*/ 48887 h 941767"/>
                <a:gd name="connsiteX255" fmla="*/ 4966444 w 6907847"/>
                <a:gd name="connsiteY255" fmla="*/ 191271 h 941767"/>
                <a:gd name="connsiteX256" fmla="*/ 4966444 w 6907847"/>
                <a:gd name="connsiteY256" fmla="*/ 229012 h 941767"/>
                <a:gd name="connsiteX257" fmla="*/ 4907684 w 6907847"/>
                <a:gd name="connsiteY257" fmla="*/ 229012 h 941767"/>
                <a:gd name="connsiteX258" fmla="*/ 4907684 w 6907847"/>
                <a:gd name="connsiteY258" fmla="*/ 337084 h 941767"/>
                <a:gd name="connsiteX259" fmla="*/ 4966444 w 6907847"/>
                <a:gd name="connsiteY259" fmla="*/ 337084 h 941767"/>
                <a:gd name="connsiteX260" fmla="*/ 4966444 w 6907847"/>
                <a:gd name="connsiteY260" fmla="*/ 723912 h 941767"/>
                <a:gd name="connsiteX261" fmla="*/ 5087331 w 6907847"/>
                <a:gd name="connsiteY261" fmla="*/ 723912 h 941767"/>
                <a:gd name="connsiteX262" fmla="*/ 5087331 w 6907847"/>
                <a:gd name="connsiteY262" fmla="*/ 337084 h 941767"/>
                <a:gd name="connsiteX263" fmla="*/ 5163684 w 6907847"/>
                <a:gd name="connsiteY263" fmla="*/ 337084 h 941767"/>
                <a:gd name="connsiteX264" fmla="*/ 5163684 w 6907847"/>
                <a:gd name="connsiteY264" fmla="*/ 229012 h 941767"/>
                <a:gd name="connsiteX265" fmla="*/ 5087331 w 6907847"/>
                <a:gd name="connsiteY265" fmla="*/ 229012 h 941767"/>
                <a:gd name="connsiteX266" fmla="*/ 5087331 w 6907847"/>
                <a:gd name="connsiteY266" fmla="*/ 189559 h 941767"/>
                <a:gd name="connsiteX267" fmla="*/ 5102427 w 6907847"/>
                <a:gd name="connsiteY267" fmla="*/ 130380 h 941767"/>
                <a:gd name="connsiteX268" fmla="*/ 5151898 w 6907847"/>
                <a:gd name="connsiteY268" fmla="*/ 114082 h 941767"/>
                <a:gd name="connsiteX269" fmla="*/ 5181336 w 6907847"/>
                <a:gd name="connsiteY269" fmla="*/ 115800 h 941767"/>
                <a:gd name="connsiteX270" fmla="*/ 5212342 w 6907847"/>
                <a:gd name="connsiteY270" fmla="*/ 125234 h 941767"/>
                <a:gd name="connsiteX271" fmla="*/ 5212342 w 6907847"/>
                <a:gd name="connsiteY271" fmla="*/ 12010 h 941767"/>
                <a:gd name="connsiteX272" fmla="*/ 5375209 w 6907847"/>
                <a:gd name="connsiteY272" fmla="*/ 12863 h 941767"/>
                <a:gd name="connsiteX273" fmla="*/ 5249270 w 6907847"/>
                <a:gd name="connsiteY273" fmla="*/ 12863 h 941767"/>
                <a:gd name="connsiteX274" fmla="*/ 5249270 w 6907847"/>
                <a:gd name="connsiteY274" fmla="*/ 141520 h 941767"/>
                <a:gd name="connsiteX275" fmla="*/ 5375209 w 6907847"/>
                <a:gd name="connsiteY275" fmla="*/ 141520 h 941767"/>
                <a:gd name="connsiteX276" fmla="*/ 5375209 w 6907847"/>
                <a:gd name="connsiteY276" fmla="*/ 12863 h 941767"/>
                <a:gd name="connsiteX277" fmla="*/ 5373525 w 6907847"/>
                <a:gd name="connsiteY277" fmla="*/ 227289 h 941767"/>
                <a:gd name="connsiteX278" fmla="*/ 5250954 w 6907847"/>
                <a:gd name="connsiteY278" fmla="*/ 227289 h 941767"/>
                <a:gd name="connsiteX279" fmla="*/ 5250954 w 6907847"/>
                <a:gd name="connsiteY279" fmla="*/ 723907 h 941767"/>
                <a:gd name="connsiteX280" fmla="*/ 5373525 w 6907847"/>
                <a:gd name="connsiteY280" fmla="*/ 723907 h 941767"/>
                <a:gd name="connsiteX281" fmla="*/ 5373525 w 6907847"/>
                <a:gd name="connsiteY281" fmla="*/ 227289 h 941767"/>
                <a:gd name="connsiteX282" fmla="*/ 5837683 w 6907847"/>
                <a:gd name="connsiteY282" fmla="*/ 563519 h 941767"/>
                <a:gd name="connsiteX283" fmla="*/ 5790710 w 6907847"/>
                <a:gd name="connsiteY283" fmla="*/ 608118 h 941767"/>
                <a:gd name="connsiteX284" fmla="*/ 5725215 w 6907847"/>
                <a:gd name="connsiteY284" fmla="*/ 626133 h 941767"/>
                <a:gd name="connsiteX285" fmla="*/ 5672318 w 6907847"/>
                <a:gd name="connsiteY285" fmla="*/ 614123 h 941767"/>
                <a:gd name="connsiteX286" fmla="*/ 5628713 w 6907847"/>
                <a:gd name="connsiteY286" fmla="*/ 581528 h 941767"/>
                <a:gd name="connsiteX287" fmla="*/ 5599333 w 6907847"/>
                <a:gd name="connsiteY287" fmla="*/ 534359 h 941767"/>
                <a:gd name="connsiteX288" fmla="*/ 5588417 w 6907847"/>
                <a:gd name="connsiteY288" fmla="*/ 476027 h 941767"/>
                <a:gd name="connsiteX289" fmla="*/ 5599333 w 6907847"/>
                <a:gd name="connsiteY289" fmla="*/ 417706 h 941767"/>
                <a:gd name="connsiteX290" fmla="*/ 5629526 w 6907847"/>
                <a:gd name="connsiteY290" fmla="*/ 369673 h 941767"/>
                <a:gd name="connsiteX291" fmla="*/ 5673189 w 6907847"/>
                <a:gd name="connsiteY291" fmla="*/ 337936 h 941767"/>
                <a:gd name="connsiteX292" fmla="*/ 5725215 w 6907847"/>
                <a:gd name="connsiteY292" fmla="*/ 325932 h 941767"/>
                <a:gd name="connsiteX293" fmla="*/ 5789839 w 6907847"/>
                <a:gd name="connsiteY293" fmla="*/ 342224 h 941767"/>
                <a:gd name="connsiteX294" fmla="*/ 5834315 w 6907847"/>
                <a:gd name="connsiteY294" fmla="*/ 383394 h 941767"/>
                <a:gd name="connsiteX295" fmla="*/ 5915720 w 6907847"/>
                <a:gd name="connsiteY295" fmla="*/ 298478 h 941767"/>
                <a:gd name="connsiteX296" fmla="*/ 5829322 w 6907847"/>
                <a:gd name="connsiteY296" fmla="*/ 235864 h 941767"/>
                <a:gd name="connsiteX297" fmla="*/ 5723531 w 6907847"/>
                <a:gd name="connsiteY297" fmla="*/ 215285 h 941767"/>
                <a:gd name="connsiteX298" fmla="*/ 5622791 w 6907847"/>
                <a:gd name="connsiteY298" fmla="*/ 235011 h 941767"/>
                <a:gd name="connsiteX299" fmla="*/ 5541386 w 6907847"/>
                <a:gd name="connsiteY299" fmla="*/ 290761 h 941767"/>
                <a:gd name="connsiteX300" fmla="*/ 5487677 w 6907847"/>
                <a:gd name="connsiteY300" fmla="*/ 373096 h 941767"/>
                <a:gd name="connsiteX301" fmla="*/ 5467530 w 6907847"/>
                <a:gd name="connsiteY301" fmla="*/ 476027 h 941767"/>
                <a:gd name="connsiteX302" fmla="*/ 5487677 w 6907847"/>
                <a:gd name="connsiteY302" fmla="*/ 579817 h 941767"/>
                <a:gd name="connsiteX303" fmla="*/ 5542257 w 6907847"/>
                <a:gd name="connsiteY303" fmla="*/ 662157 h 941767"/>
                <a:gd name="connsiteX304" fmla="*/ 5623662 w 6907847"/>
                <a:gd name="connsiteY304" fmla="*/ 717049 h 941767"/>
                <a:gd name="connsiteX305" fmla="*/ 5723531 w 6907847"/>
                <a:gd name="connsiteY305" fmla="*/ 736775 h 941767"/>
                <a:gd name="connsiteX306" fmla="*/ 5832632 w 6907847"/>
                <a:gd name="connsiteY306" fmla="*/ 714479 h 941767"/>
                <a:gd name="connsiteX307" fmla="*/ 5921642 w 6907847"/>
                <a:gd name="connsiteY307" fmla="*/ 649294 h 941767"/>
                <a:gd name="connsiteX308" fmla="*/ 5837683 w 6907847"/>
                <a:gd name="connsiteY308" fmla="*/ 563519 h 941767"/>
                <a:gd name="connsiteX309" fmla="*/ 6107097 w 6907847"/>
                <a:gd name="connsiteY309" fmla="*/ 12863 h 941767"/>
                <a:gd name="connsiteX310" fmla="*/ 5981215 w 6907847"/>
                <a:gd name="connsiteY310" fmla="*/ 12863 h 941767"/>
                <a:gd name="connsiteX311" fmla="*/ 5981215 w 6907847"/>
                <a:gd name="connsiteY311" fmla="*/ 141520 h 941767"/>
                <a:gd name="connsiteX312" fmla="*/ 6107097 w 6907847"/>
                <a:gd name="connsiteY312" fmla="*/ 141520 h 941767"/>
                <a:gd name="connsiteX313" fmla="*/ 6107097 w 6907847"/>
                <a:gd name="connsiteY313" fmla="*/ 12863 h 941767"/>
                <a:gd name="connsiteX314" fmla="*/ 6105413 w 6907847"/>
                <a:gd name="connsiteY314" fmla="*/ 227289 h 941767"/>
                <a:gd name="connsiteX315" fmla="*/ 5982899 w 6907847"/>
                <a:gd name="connsiteY315" fmla="*/ 227289 h 941767"/>
                <a:gd name="connsiteX316" fmla="*/ 5982899 w 6907847"/>
                <a:gd name="connsiteY316" fmla="*/ 723907 h 941767"/>
                <a:gd name="connsiteX317" fmla="*/ 6105413 w 6907847"/>
                <a:gd name="connsiteY317" fmla="*/ 723907 h 941767"/>
                <a:gd name="connsiteX318" fmla="*/ 6105413 w 6907847"/>
                <a:gd name="connsiteY318" fmla="*/ 227289 h 941767"/>
                <a:gd name="connsiteX319" fmla="*/ 6609867 w 6907847"/>
                <a:gd name="connsiteY319" fmla="*/ 449443 h 941767"/>
                <a:gd name="connsiteX320" fmla="*/ 6597267 w 6907847"/>
                <a:gd name="connsiteY320" fmla="*/ 346512 h 941767"/>
                <a:gd name="connsiteX321" fmla="*/ 6551977 w 6907847"/>
                <a:gd name="connsiteY321" fmla="*/ 273599 h 941767"/>
                <a:gd name="connsiteX322" fmla="*/ 6489038 w 6907847"/>
                <a:gd name="connsiteY322" fmla="*/ 231576 h 941767"/>
                <a:gd name="connsiteX323" fmla="*/ 6399213 w 6907847"/>
                <a:gd name="connsiteY323" fmla="*/ 215279 h 941767"/>
                <a:gd name="connsiteX324" fmla="*/ 6295106 w 6907847"/>
                <a:gd name="connsiteY324" fmla="*/ 235858 h 941767"/>
                <a:gd name="connsiteX325" fmla="*/ 6205339 w 6907847"/>
                <a:gd name="connsiteY325" fmla="*/ 294190 h 941767"/>
                <a:gd name="connsiteX326" fmla="*/ 6276642 w 6907847"/>
                <a:gd name="connsiteY326" fmla="*/ 367950 h 941767"/>
                <a:gd name="connsiteX327" fmla="*/ 6330408 w 6907847"/>
                <a:gd name="connsiteY327" fmla="*/ 333643 h 941767"/>
                <a:gd name="connsiteX328" fmla="*/ 6382432 w 6907847"/>
                <a:gd name="connsiteY328" fmla="*/ 324203 h 941767"/>
                <a:gd name="connsiteX329" fmla="*/ 6462154 w 6907847"/>
                <a:gd name="connsiteY329" fmla="*/ 349929 h 941767"/>
                <a:gd name="connsiteX330" fmla="*/ 6489850 w 6907847"/>
                <a:gd name="connsiteY330" fmla="*/ 419401 h 941767"/>
                <a:gd name="connsiteX331" fmla="*/ 6420174 w 6907847"/>
                <a:gd name="connsiteY331" fmla="*/ 419401 h 941767"/>
                <a:gd name="connsiteX332" fmla="*/ 6331221 w 6907847"/>
                <a:gd name="connsiteY332" fmla="*/ 429699 h 941767"/>
                <a:gd name="connsiteX333" fmla="*/ 6258177 w 6907847"/>
                <a:gd name="connsiteY333" fmla="*/ 460577 h 941767"/>
                <a:gd name="connsiteX334" fmla="*/ 6209521 w 6907847"/>
                <a:gd name="connsiteY334" fmla="*/ 512898 h 941767"/>
                <a:gd name="connsiteX335" fmla="*/ 6191056 w 6907847"/>
                <a:gd name="connsiteY335" fmla="*/ 586669 h 941767"/>
                <a:gd name="connsiteX336" fmla="*/ 6202786 w 6907847"/>
                <a:gd name="connsiteY336" fmla="*/ 647565 h 941767"/>
                <a:gd name="connsiteX337" fmla="*/ 6234720 w 6907847"/>
                <a:gd name="connsiteY337" fmla="*/ 694741 h 941767"/>
                <a:gd name="connsiteX338" fmla="*/ 6284190 w 6907847"/>
                <a:gd name="connsiteY338" fmla="*/ 725618 h 941767"/>
                <a:gd name="connsiteX339" fmla="*/ 6348002 w 6907847"/>
                <a:gd name="connsiteY339" fmla="*/ 736764 h 941767"/>
                <a:gd name="connsiteX340" fmla="*/ 6421858 w 6907847"/>
                <a:gd name="connsiteY340" fmla="*/ 728188 h 941767"/>
                <a:gd name="connsiteX341" fmla="*/ 6489038 w 6907847"/>
                <a:gd name="connsiteY341" fmla="*/ 697311 h 941767"/>
                <a:gd name="connsiteX342" fmla="*/ 6489038 w 6907847"/>
                <a:gd name="connsiteY342" fmla="*/ 723901 h 941767"/>
                <a:gd name="connsiteX343" fmla="*/ 6609867 w 6907847"/>
                <a:gd name="connsiteY343" fmla="*/ 723901 h 941767"/>
                <a:gd name="connsiteX344" fmla="*/ 6609867 w 6907847"/>
                <a:gd name="connsiteY344" fmla="*/ 449437 h 941767"/>
                <a:gd name="connsiteX345" fmla="*/ 6436141 w 6907847"/>
                <a:gd name="connsiteY345" fmla="*/ 625275 h 941767"/>
                <a:gd name="connsiteX346" fmla="*/ 6382432 w 6907847"/>
                <a:gd name="connsiteY346" fmla="*/ 633856 h 941767"/>
                <a:gd name="connsiteX347" fmla="*/ 6332034 w 6907847"/>
                <a:gd name="connsiteY347" fmla="*/ 617558 h 941767"/>
                <a:gd name="connsiteX348" fmla="*/ 6311945 w 6907847"/>
                <a:gd name="connsiteY348" fmla="*/ 575529 h 941767"/>
                <a:gd name="connsiteX349" fmla="*/ 6321989 w 6907847"/>
                <a:gd name="connsiteY349" fmla="*/ 544652 h 941767"/>
                <a:gd name="connsiteX350" fmla="*/ 6348002 w 6907847"/>
                <a:gd name="connsiteY350" fmla="*/ 523208 h 941767"/>
                <a:gd name="connsiteX351" fmla="*/ 6386614 w 6907847"/>
                <a:gd name="connsiteY351" fmla="*/ 512057 h 941767"/>
                <a:gd name="connsiteX352" fmla="*/ 6433587 w 6907847"/>
                <a:gd name="connsiteY352" fmla="*/ 508628 h 941767"/>
                <a:gd name="connsiteX353" fmla="*/ 6489038 w 6907847"/>
                <a:gd name="connsiteY353" fmla="*/ 508628 h 941767"/>
                <a:gd name="connsiteX354" fmla="*/ 6489038 w 6907847"/>
                <a:gd name="connsiteY354" fmla="*/ 600402 h 941767"/>
                <a:gd name="connsiteX355" fmla="*/ 6436141 w 6907847"/>
                <a:gd name="connsiteY355" fmla="*/ 625275 h 941767"/>
                <a:gd name="connsiteX356" fmla="*/ 6907847 w 6907847"/>
                <a:gd name="connsiteY356" fmla="*/ 620123 h 941767"/>
                <a:gd name="connsiteX357" fmla="*/ 6867551 w 6907847"/>
                <a:gd name="connsiteY357" fmla="*/ 632997 h 941767"/>
                <a:gd name="connsiteX358" fmla="*/ 6839042 w 6907847"/>
                <a:gd name="connsiteY358" fmla="*/ 620987 h 941767"/>
                <a:gd name="connsiteX359" fmla="*/ 6826443 w 6907847"/>
                <a:gd name="connsiteY359" fmla="*/ 578964 h 941767"/>
                <a:gd name="connsiteX360" fmla="*/ 6826443 w 6907847"/>
                <a:gd name="connsiteY360" fmla="*/ 12010 h 941767"/>
                <a:gd name="connsiteX361" fmla="*/ 6703059 w 6907847"/>
                <a:gd name="connsiteY361" fmla="*/ 12010 h 941767"/>
                <a:gd name="connsiteX362" fmla="*/ 6703059 w 6907847"/>
                <a:gd name="connsiteY362" fmla="*/ 600408 h 941767"/>
                <a:gd name="connsiteX363" fmla="*/ 6713974 w 6907847"/>
                <a:gd name="connsiteY363" fmla="*/ 663022 h 941767"/>
                <a:gd name="connsiteX364" fmla="*/ 6743355 w 6907847"/>
                <a:gd name="connsiteY364" fmla="*/ 705903 h 941767"/>
                <a:gd name="connsiteX365" fmla="*/ 6786960 w 6907847"/>
                <a:gd name="connsiteY365" fmla="*/ 729065 h 941767"/>
                <a:gd name="connsiteX366" fmla="*/ 6838171 w 6907847"/>
                <a:gd name="connsiteY366" fmla="*/ 736781 h 941767"/>
                <a:gd name="connsiteX367" fmla="*/ 6875970 w 6907847"/>
                <a:gd name="connsiteY367" fmla="*/ 732493 h 941767"/>
                <a:gd name="connsiteX368" fmla="*/ 6907847 w 6907847"/>
                <a:gd name="connsiteY368" fmla="*/ 721342 h 941767"/>
                <a:gd name="connsiteX369" fmla="*/ 6907847 w 6907847"/>
                <a:gd name="connsiteY369" fmla="*/ 620134 h 941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</a:cxnLst>
              <a:rect l="l" t="t" r="r" b="b"/>
              <a:pathLst>
                <a:path w="6907847" h="941767">
                  <a:moveTo>
                    <a:pt x="851963" y="267600"/>
                  </a:moveTo>
                  <a:cubicBezTo>
                    <a:pt x="829318" y="215285"/>
                    <a:pt x="799067" y="169827"/>
                    <a:pt x="760455" y="131227"/>
                  </a:cubicBezTo>
                  <a:cubicBezTo>
                    <a:pt x="721843" y="92633"/>
                    <a:pt x="676554" y="62614"/>
                    <a:pt x="624471" y="41164"/>
                  </a:cubicBezTo>
                  <a:cubicBezTo>
                    <a:pt x="572446" y="19721"/>
                    <a:pt x="516240" y="9434"/>
                    <a:pt x="456610" y="9434"/>
                  </a:cubicBezTo>
                  <a:cubicBezTo>
                    <a:pt x="393669" y="9434"/>
                    <a:pt x="334096" y="21438"/>
                    <a:pt x="278704" y="46316"/>
                  </a:cubicBezTo>
                  <a:cubicBezTo>
                    <a:pt x="223311" y="71189"/>
                    <a:pt x="174596" y="103778"/>
                    <a:pt x="133488" y="145807"/>
                  </a:cubicBezTo>
                  <a:cubicBezTo>
                    <a:pt x="92321" y="187830"/>
                    <a:pt x="59631" y="237581"/>
                    <a:pt x="36115" y="294196"/>
                  </a:cubicBezTo>
                  <a:cubicBezTo>
                    <a:pt x="11787" y="351658"/>
                    <a:pt x="0" y="411696"/>
                    <a:pt x="0" y="476027"/>
                  </a:cubicBezTo>
                  <a:cubicBezTo>
                    <a:pt x="0" y="540358"/>
                    <a:pt x="11787" y="601255"/>
                    <a:pt x="36115" y="657011"/>
                  </a:cubicBezTo>
                  <a:cubicBezTo>
                    <a:pt x="59631" y="713614"/>
                    <a:pt x="92321" y="763365"/>
                    <a:pt x="133488" y="805388"/>
                  </a:cubicBezTo>
                  <a:cubicBezTo>
                    <a:pt x="174596" y="847417"/>
                    <a:pt x="223253" y="880871"/>
                    <a:pt x="278704" y="904890"/>
                  </a:cubicBezTo>
                  <a:cubicBezTo>
                    <a:pt x="334096" y="929757"/>
                    <a:pt x="393669" y="941767"/>
                    <a:pt x="456610" y="941767"/>
                  </a:cubicBezTo>
                  <a:cubicBezTo>
                    <a:pt x="506138" y="941767"/>
                    <a:pt x="553982" y="933192"/>
                    <a:pt x="599329" y="916895"/>
                  </a:cubicBezTo>
                  <a:cubicBezTo>
                    <a:pt x="643806" y="900597"/>
                    <a:pt x="682418" y="880871"/>
                    <a:pt x="715166" y="856857"/>
                  </a:cubicBezTo>
                  <a:lnTo>
                    <a:pt x="652167" y="795960"/>
                  </a:lnTo>
                  <a:cubicBezTo>
                    <a:pt x="629522" y="810540"/>
                    <a:pt x="601826" y="824262"/>
                    <a:pt x="569078" y="835413"/>
                  </a:cubicBezTo>
                  <a:cubicBezTo>
                    <a:pt x="535518" y="846558"/>
                    <a:pt x="497776" y="852563"/>
                    <a:pt x="456610" y="852563"/>
                  </a:cubicBezTo>
                  <a:cubicBezTo>
                    <a:pt x="405456" y="852563"/>
                    <a:pt x="357554" y="842277"/>
                    <a:pt x="313077" y="822544"/>
                  </a:cubicBezTo>
                  <a:cubicBezTo>
                    <a:pt x="268601" y="802818"/>
                    <a:pt x="229176" y="776228"/>
                    <a:pt x="196428" y="741921"/>
                  </a:cubicBezTo>
                  <a:cubicBezTo>
                    <a:pt x="162868" y="708468"/>
                    <a:pt x="136855" y="668151"/>
                    <a:pt x="117520" y="622693"/>
                  </a:cubicBezTo>
                  <a:cubicBezTo>
                    <a:pt x="98243" y="577235"/>
                    <a:pt x="88140" y="528343"/>
                    <a:pt x="88140" y="476021"/>
                  </a:cubicBezTo>
                  <a:cubicBezTo>
                    <a:pt x="88140" y="423706"/>
                    <a:pt x="98243" y="374813"/>
                    <a:pt x="117520" y="329350"/>
                  </a:cubicBezTo>
                  <a:cubicBezTo>
                    <a:pt x="136855" y="283892"/>
                    <a:pt x="162868" y="243580"/>
                    <a:pt x="196428" y="209274"/>
                  </a:cubicBezTo>
                  <a:cubicBezTo>
                    <a:pt x="229176" y="175820"/>
                    <a:pt x="268601" y="148377"/>
                    <a:pt x="313077" y="128645"/>
                  </a:cubicBezTo>
                  <a:cubicBezTo>
                    <a:pt x="357554" y="108919"/>
                    <a:pt x="405456" y="99485"/>
                    <a:pt x="456610" y="99485"/>
                  </a:cubicBezTo>
                  <a:cubicBezTo>
                    <a:pt x="504454" y="99485"/>
                    <a:pt x="549802" y="108066"/>
                    <a:pt x="590910" y="125216"/>
                  </a:cubicBezTo>
                  <a:cubicBezTo>
                    <a:pt x="632077" y="143225"/>
                    <a:pt x="668134" y="167239"/>
                    <a:pt x="699198" y="197258"/>
                  </a:cubicBezTo>
                  <a:cubicBezTo>
                    <a:pt x="730262" y="227277"/>
                    <a:pt x="753778" y="263307"/>
                    <a:pt x="771371" y="304471"/>
                  </a:cubicBezTo>
                  <a:cubicBezTo>
                    <a:pt x="789022" y="346500"/>
                    <a:pt x="797383" y="391099"/>
                    <a:pt x="797383" y="439139"/>
                  </a:cubicBezTo>
                  <a:cubicBezTo>
                    <a:pt x="797383" y="474304"/>
                    <a:pt x="793202" y="504323"/>
                    <a:pt x="785654" y="530913"/>
                  </a:cubicBezTo>
                  <a:cubicBezTo>
                    <a:pt x="778106" y="557503"/>
                    <a:pt x="767190" y="578947"/>
                    <a:pt x="752907" y="596103"/>
                  </a:cubicBezTo>
                  <a:cubicBezTo>
                    <a:pt x="738681" y="614112"/>
                    <a:pt x="722714" y="626980"/>
                    <a:pt x="704250" y="635550"/>
                  </a:cubicBezTo>
                  <a:cubicBezTo>
                    <a:pt x="685785" y="644984"/>
                    <a:pt x="665638" y="649283"/>
                    <a:pt x="644619" y="649283"/>
                  </a:cubicBezTo>
                  <a:cubicBezTo>
                    <a:pt x="628709" y="649283"/>
                    <a:pt x="616109" y="643272"/>
                    <a:pt x="606878" y="632127"/>
                  </a:cubicBezTo>
                  <a:cubicBezTo>
                    <a:pt x="597645" y="620975"/>
                    <a:pt x="595962" y="603825"/>
                    <a:pt x="600142" y="579805"/>
                  </a:cubicBezTo>
                  <a:lnTo>
                    <a:pt x="669818" y="228136"/>
                  </a:lnTo>
                  <a:lnTo>
                    <a:pt x="560717" y="228136"/>
                  </a:lnTo>
                  <a:lnTo>
                    <a:pt x="553169" y="264165"/>
                  </a:lnTo>
                  <a:cubicBezTo>
                    <a:pt x="538073" y="246151"/>
                    <a:pt x="520421" y="233288"/>
                    <a:pt x="500273" y="225571"/>
                  </a:cubicBezTo>
                  <a:cubicBezTo>
                    <a:pt x="479312" y="218702"/>
                    <a:pt x="458293" y="215279"/>
                    <a:pt x="436520" y="215279"/>
                  </a:cubicBezTo>
                  <a:cubicBezTo>
                    <a:pt x="401217" y="215279"/>
                    <a:pt x="367657" y="224713"/>
                    <a:pt x="336593" y="243580"/>
                  </a:cubicBezTo>
                  <a:cubicBezTo>
                    <a:pt x="304716" y="263313"/>
                    <a:pt x="277020" y="288179"/>
                    <a:pt x="253504" y="318210"/>
                  </a:cubicBezTo>
                  <a:cubicBezTo>
                    <a:pt x="229988" y="348229"/>
                    <a:pt x="211524" y="382535"/>
                    <a:pt x="197299" y="420271"/>
                  </a:cubicBezTo>
                  <a:cubicBezTo>
                    <a:pt x="183016" y="458871"/>
                    <a:pt x="176280" y="496606"/>
                    <a:pt x="176280" y="535206"/>
                  </a:cubicBezTo>
                  <a:cubicBezTo>
                    <a:pt x="176280" y="566084"/>
                    <a:pt x="181332" y="593538"/>
                    <a:pt x="190564" y="618411"/>
                  </a:cubicBezTo>
                  <a:cubicBezTo>
                    <a:pt x="199796" y="643278"/>
                    <a:pt x="213209" y="663869"/>
                    <a:pt x="229988" y="681878"/>
                  </a:cubicBezTo>
                  <a:cubicBezTo>
                    <a:pt x="245956" y="699893"/>
                    <a:pt x="265233" y="712755"/>
                    <a:pt x="287936" y="722189"/>
                  </a:cubicBezTo>
                  <a:cubicBezTo>
                    <a:pt x="309768" y="731623"/>
                    <a:pt x="333225" y="736769"/>
                    <a:pt x="358425" y="736769"/>
                  </a:cubicBezTo>
                  <a:cubicBezTo>
                    <a:pt x="389488" y="736769"/>
                    <a:pt x="417998" y="730770"/>
                    <a:pt x="445694" y="717902"/>
                  </a:cubicBezTo>
                  <a:cubicBezTo>
                    <a:pt x="473390" y="705027"/>
                    <a:pt x="495222" y="687024"/>
                    <a:pt x="512002" y="663010"/>
                  </a:cubicBezTo>
                  <a:cubicBezTo>
                    <a:pt x="521234" y="686165"/>
                    <a:pt x="537202" y="703322"/>
                    <a:pt x="559846" y="716184"/>
                  </a:cubicBezTo>
                  <a:cubicBezTo>
                    <a:pt x="581678" y="729047"/>
                    <a:pt x="606007" y="735058"/>
                    <a:pt x="632077" y="735058"/>
                  </a:cubicBezTo>
                  <a:cubicBezTo>
                    <a:pt x="653850" y="735058"/>
                    <a:pt x="674870" y="732482"/>
                    <a:pt x="695831" y="727335"/>
                  </a:cubicBezTo>
                  <a:cubicBezTo>
                    <a:pt x="716849" y="722183"/>
                    <a:pt x="733630" y="715326"/>
                    <a:pt x="747855" y="707603"/>
                  </a:cubicBezTo>
                  <a:cubicBezTo>
                    <a:pt x="767190" y="696458"/>
                    <a:pt x="784842" y="681872"/>
                    <a:pt x="801622" y="664722"/>
                  </a:cubicBezTo>
                  <a:cubicBezTo>
                    <a:pt x="818402" y="647565"/>
                    <a:pt x="832628" y="627833"/>
                    <a:pt x="845227" y="605531"/>
                  </a:cubicBezTo>
                  <a:cubicBezTo>
                    <a:pt x="857827" y="583228"/>
                    <a:pt x="867059" y="558356"/>
                    <a:pt x="874607" y="530054"/>
                  </a:cubicBezTo>
                  <a:cubicBezTo>
                    <a:pt x="881343" y="502611"/>
                    <a:pt x="884710" y="472592"/>
                    <a:pt x="884710" y="440856"/>
                  </a:cubicBezTo>
                  <a:cubicBezTo>
                    <a:pt x="884710" y="378242"/>
                    <a:pt x="873795" y="320774"/>
                    <a:pt x="851963" y="267594"/>
                  </a:cubicBezTo>
                  <a:close/>
                  <a:moveTo>
                    <a:pt x="493538" y="552362"/>
                  </a:moveTo>
                  <a:cubicBezTo>
                    <a:pt x="487674" y="566942"/>
                    <a:pt x="480126" y="579811"/>
                    <a:pt x="470893" y="590104"/>
                  </a:cubicBezTo>
                  <a:cubicBezTo>
                    <a:pt x="461661" y="601255"/>
                    <a:pt x="451616" y="609836"/>
                    <a:pt x="440700" y="615835"/>
                  </a:cubicBezTo>
                  <a:cubicBezTo>
                    <a:pt x="429785" y="622699"/>
                    <a:pt x="418869" y="627839"/>
                    <a:pt x="407952" y="630415"/>
                  </a:cubicBezTo>
                  <a:cubicBezTo>
                    <a:pt x="396166" y="633850"/>
                    <a:pt x="385250" y="635561"/>
                    <a:pt x="374392" y="635561"/>
                  </a:cubicBezTo>
                  <a:cubicBezTo>
                    <a:pt x="364289" y="635561"/>
                    <a:pt x="355057" y="632991"/>
                    <a:pt x="345825" y="628698"/>
                  </a:cubicBezTo>
                  <a:cubicBezTo>
                    <a:pt x="336593" y="624410"/>
                    <a:pt x="328232" y="618411"/>
                    <a:pt x="320683" y="608971"/>
                  </a:cubicBezTo>
                  <a:cubicBezTo>
                    <a:pt x="313077" y="600396"/>
                    <a:pt x="308084" y="589239"/>
                    <a:pt x="303845" y="574659"/>
                  </a:cubicBezTo>
                  <a:cubicBezTo>
                    <a:pt x="299664" y="560938"/>
                    <a:pt x="297168" y="544640"/>
                    <a:pt x="297168" y="524914"/>
                  </a:cubicBezTo>
                  <a:cubicBezTo>
                    <a:pt x="297168" y="504323"/>
                    <a:pt x="300535" y="481162"/>
                    <a:pt x="307213" y="456295"/>
                  </a:cubicBezTo>
                  <a:cubicBezTo>
                    <a:pt x="313077" y="431422"/>
                    <a:pt x="322367" y="409120"/>
                    <a:pt x="334909" y="387682"/>
                  </a:cubicBezTo>
                  <a:cubicBezTo>
                    <a:pt x="346696" y="366232"/>
                    <a:pt x="361792" y="349082"/>
                    <a:pt x="379386" y="334496"/>
                  </a:cubicBezTo>
                  <a:cubicBezTo>
                    <a:pt x="397037" y="319916"/>
                    <a:pt x="417998" y="313052"/>
                    <a:pt x="441513" y="313052"/>
                  </a:cubicBezTo>
                  <a:cubicBezTo>
                    <a:pt x="460848" y="313052"/>
                    <a:pt x="478442" y="316487"/>
                    <a:pt x="494409" y="324203"/>
                  </a:cubicBezTo>
                  <a:cubicBezTo>
                    <a:pt x="510376" y="331926"/>
                    <a:pt x="523789" y="343930"/>
                    <a:pt x="533021" y="358510"/>
                  </a:cubicBezTo>
                  <a:lnTo>
                    <a:pt x="493538" y="552357"/>
                  </a:lnTo>
                  <a:close/>
                  <a:moveTo>
                    <a:pt x="1466388" y="479462"/>
                  </a:moveTo>
                  <a:cubicBezTo>
                    <a:pt x="1462149" y="464023"/>
                    <a:pt x="1455472" y="449443"/>
                    <a:pt x="1447924" y="434851"/>
                  </a:cubicBezTo>
                  <a:cubicBezTo>
                    <a:pt x="1439505" y="421130"/>
                    <a:pt x="1429403" y="408267"/>
                    <a:pt x="1418544" y="397116"/>
                  </a:cubicBezTo>
                  <a:cubicBezTo>
                    <a:pt x="1406758" y="385970"/>
                    <a:pt x="1393344" y="376531"/>
                    <a:pt x="1379061" y="368814"/>
                  </a:cubicBezTo>
                  <a:cubicBezTo>
                    <a:pt x="1397526" y="352517"/>
                    <a:pt x="1412622" y="331937"/>
                    <a:pt x="1423537" y="307917"/>
                  </a:cubicBezTo>
                  <a:cubicBezTo>
                    <a:pt x="1434454" y="283903"/>
                    <a:pt x="1440318" y="259025"/>
                    <a:pt x="1440318" y="233299"/>
                  </a:cubicBezTo>
                  <a:cubicBezTo>
                    <a:pt x="1440318" y="203275"/>
                    <a:pt x="1435325" y="175826"/>
                    <a:pt x="1425221" y="150953"/>
                  </a:cubicBezTo>
                  <a:cubicBezTo>
                    <a:pt x="1414306" y="126939"/>
                    <a:pt x="1400081" y="106354"/>
                    <a:pt x="1381558" y="89198"/>
                  </a:cubicBezTo>
                  <a:cubicBezTo>
                    <a:pt x="1363094" y="72901"/>
                    <a:pt x="1341320" y="60038"/>
                    <a:pt x="1316933" y="50604"/>
                  </a:cubicBezTo>
                  <a:cubicBezTo>
                    <a:pt x="1291793" y="42023"/>
                    <a:pt x="1264909" y="37741"/>
                    <a:pt x="1235529" y="37741"/>
                  </a:cubicBezTo>
                  <a:lnTo>
                    <a:pt x="993811" y="37741"/>
                  </a:lnTo>
                  <a:lnTo>
                    <a:pt x="993811" y="723912"/>
                  </a:lnTo>
                  <a:lnTo>
                    <a:pt x="1264909" y="724771"/>
                  </a:lnTo>
                  <a:cubicBezTo>
                    <a:pt x="1292605" y="724771"/>
                    <a:pt x="1318617" y="719625"/>
                    <a:pt x="1343817" y="710191"/>
                  </a:cubicBezTo>
                  <a:cubicBezTo>
                    <a:pt x="1368146" y="700751"/>
                    <a:pt x="1389977" y="687030"/>
                    <a:pt x="1409312" y="669021"/>
                  </a:cubicBezTo>
                  <a:cubicBezTo>
                    <a:pt x="1428589" y="651865"/>
                    <a:pt x="1443686" y="631280"/>
                    <a:pt x="1455472" y="606407"/>
                  </a:cubicBezTo>
                  <a:cubicBezTo>
                    <a:pt x="1466388" y="582393"/>
                    <a:pt x="1472253" y="555803"/>
                    <a:pt x="1472253" y="527495"/>
                  </a:cubicBezTo>
                  <a:cubicBezTo>
                    <a:pt x="1472253" y="511210"/>
                    <a:pt x="1470568" y="495765"/>
                    <a:pt x="1466388" y="479467"/>
                  </a:cubicBezTo>
                  <a:close/>
                  <a:moveTo>
                    <a:pt x="1302708" y="277899"/>
                  </a:moveTo>
                  <a:cubicBezTo>
                    <a:pt x="1296786" y="289903"/>
                    <a:pt x="1288424" y="299342"/>
                    <a:pt x="1278321" y="307059"/>
                  </a:cubicBezTo>
                  <a:cubicBezTo>
                    <a:pt x="1267464" y="314775"/>
                    <a:pt x="1255676" y="319922"/>
                    <a:pt x="1242264" y="323356"/>
                  </a:cubicBezTo>
                  <a:cubicBezTo>
                    <a:pt x="1228794" y="326785"/>
                    <a:pt x="1214568" y="328503"/>
                    <a:pt x="1200284" y="328503"/>
                  </a:cubicBezTo>
                  <a:cubicBezTo>
                    <a:pt x="1186001" y="328503"/>
                    <a:pt x="1172588" y="328503"/>
                    <a:pt x="1161672" y="328503"/>
                  </a:cubicBezTo>
                  <a:cubicBezTo>
                    <a:pt x="1150757" y="328503"/>
                    <a:pt x="1138156" y="328503"/>
                    <a:pt x="1123931" y="327644"/>
                  </a:cubicBezTo>
                  <a:lnTo>
                    <a:pt x="1123931" y="138955"/>
                  </a:lnTo>
                  <a:lnTo>
                    <a:pt x="1200284" y="138955"/>
                  </a:lnTo>
                  <a:cubicBezTo>
                    <a:pt x="1214568" y="138955"/>
                    <a:pt x="1228852" y="140672"/>
                    <a:pt x="1242264" y="144954"/>
                  </a:cubicBezTo>
                  <a:cubicBezTo>
                    <a:pt x="1255676" y="149242"/>
                    <a:pt x="1267406" y="155247"/>
                    <a:pt x="1278321" y="162969"/>
                  </a:cubicBezTo>
                  <a:cubicBezTo>
                    <a:pt x="1288424" y="170686"/>
                    <a:pt x="1296786" y="180978"/>
                    <a:pt x="1302708" y="192988"/>
                  </a:cubicBezTo>
                  <a:cubicBezTo>
                    <a:pt x="1308572" y="204992"/>
                    <a:pt x="1311940" y="219572"/>
                    <a:pt x="1311940" y="235870"/>
                  </a:cubicBezTo>
                  <a:cubicBezTo>
                    <a:pt x="1311940" y="252167"/>
                    <a:pt x="1308572" y="266747"/>
                    <a:pt x="1302708" y="277899"/>
                  </a:cubicBezTo>
                  <a:close/>
                  <a:moveTo>
                    <a:pt x="1327036" y="561802"/>
                  </a:moveTo>
                  <a:cubicBezTo>
                    <a:pt x="1320301" y="573806"/>
                    <a:pt x="1311940" y="583240"/>
                    <a:pt x="1301024" y="590962"/>
                  </a:cubicBezTo>
                  <a:cubicBezTo>
                    <a:pt x="1290108" y="598679"/>
                    <a:pt x="1277508" y="604684"/>
                    <a:pt x="1263225" y="608118"/>
                  </a:cubicBezTo>
                  <a:cubicBezTo>
                    <a:pt x="1248999" y="611553"/>
                    <a:pt x="1235529" y="613259"/>
                    <a:pt x="1221303" y="613259"/>
                  </a:cubicBezTo>
                  <a:lnTo>
                    <a:pt x="1123931" y="613259"/>
                  </a:lnTo>
                  <a:lnTo>
                    <a:pt x="1123931" y="423711"/>
                  </a:lnTo>
                  <a:cubicBezTo>
                    <a:pt x="1143208" y="423711"/>
                    <a:pt x="1161672" y="423711"/>
                    <a:pt x="1180136" y="422853"/>
                  </a:cubicBezTo>
                  <a:cubicBezTo>
                    <a:pt x="1198601" y="422853"/>
                    <a:pt x="1217064" y="422853"/>
                    <a:pt x="1236400" y="423711"/>
                  </a:cubicBezTo>
                  <a:cubicBezTo>
                    <a:pt x="1250625" y="423711"/>
                    <a:pt x="1263225" y="426287"/>
                    <a:pt x="1275825" y="430569"/>
                  </a:cubicBezTo>
                  <a:cubicBezTo>
                    <a:pt x="1287611" y="434857"/>
                    <a:pt x="1298470" y="441721"/>
                    <a:pt x="1307760" y="449443"/>
                  </a:cubicBezTo>
                  <a:cubicBezTo>
                    <a:pt x="1316933" y="458012"/>
                    <a:pt x="1323668" y="468310"/>
                    <a:pt x="1329534" y="480320"/>
                  </a:cubicBezTo>
                  <a:cubicBezTo>
                    <a:pt x="1334585" y="492325"/>
                    <a:pt x="1337082" y="505187"/>
                    <a:pt x="1337082" y="519767"/>
                  </a:cubicBezTo>
                  <a:cubicBezTo>
                    <a:pt x="1337082" y="536065"/>
                    <a:pt x="1333772" y="550645"/>
                    <a:pt x="1327036" y="561796"/>
                  </a:cubicBezTo>
                  <a:close/>
                  <a:moveTo>
                    <a:pt x="1820574" y="374819"/>
                  </a:moveTo>
                  <a:lnTo>
                    <a:pt x="2123549" y="37741"/>
                  </a:lnTo>
                  <a:lnTo>
                    <a:pt x="1969159" y="37741"/>
                  </a:lnTo>
                  <a:lnTo>
                    <a:pt x="1694693" y="343941"/>
                  </a:lnTo>
                  <a:lnTo>
                    <a:pt x="1694693" y="37741"/>
                  </a:lnTo>
                  <a:lnTo>
                    <a:pt x="1564573" y="37741"/>
                  </a:lnTo>
                  <a:lnTo>
                    <a:pt x="1564573" y="723912"/>
                  </a:lnTo>
                  <a:lnTo>
                    <a:pt x="1694693" y="723912"/>
                  </a:lnTo>
                  <a:lnTo>
                    <a:pt x="1694693" y="420277"/>
                  </a:lnTo>
                  <a:lnTo>
                    <a:pt x="1963235" y="723912"/>
                  </a:lnTo>
                  <a:lnTo>
                    <a:pt x="2132780" y="723912"/>
                  </a:lnTo>
                  <a:lnTo>
                    <a:pt x="1820574" y="374819"/>
                  </a:lnTo>
                  <a:close/>
                  <a:moveTo>
                    <a:pt x="2447542" y="374819"/>
                  </a:moveTo>
                  <a:lnTo>
                    <a:pt x="2750574" y="37741"/>
                  </a:lnTo>
                  <a:lnTo>
                    <a:pt x="2596125" y="37741"/>
                  </a:lnTo>
                  <a:lnTo>
                    <a:pt x="2321661" y="343941"/>
                  </a:lnTo>
                  <a:lnTo>
                    <a:pt x="2321661" y="37741"/>
                  </a:lnTo>
                  <a:lnTo>
                    <a:pt x="2191541" y="37741"/>
                  </a:lnTo>
                  <a:lnTo>
                    <a:pt x="2191541" y="723912"/>
                  </a:lnTo>
                  <a:lnTo>
                    <a:pt x="2321661" y="723912"/>
                  </a:lnTo>
                  <a:lnTo>
                    <a:pt x="2321661" y="420277"/>
                  </a:lnTo>
                  <a:lnTo>
                    <a:pt x="2590261" y="723912"/>
                  </a:lnTo>
                  <a:lnTo>
                    <a:pt x="2759806" y="723912"/>
                  </a:lnTo>
                  <a:lnTo>
                    <a:pt x="2447542" y="374819"/>
                  </a:lnTo>
                  <a:close/>
                  <a:moveTo>
                    <a:pt x="3291085" y="479467"/>
                  </a:moveTo>
                  <a:cubicBezTo>
                    <a:pt x="3286905" y="464029"/>
                    <a:pt x="3280170" y="449449"/>
                    <a:pt x="3272622" y="434857"/>
                  </a:cubicBezTo>
                  <a:cubicBezTo>
                    <a:pt x="3264260" y="421135"/>
                    <a:pt x="3254157" y="408273"/>
                    <a:pt x="3243241" y="397121"/>
                  </a:cubicBezTo>
                  <a:cubicBezTo>
                    <a:pt x="3231512" y="385976"/>
                    <a:pt x="3218100" y="376536"/>
                    <a:pt x="3203817" y="368820"/>
                  </a:cubicBezTo>
                  <a:cubicBezTo>
                    <a:pt x="3222280" y="352522"/>
                    <a:pt x="3237377" y="331943"/>
                    <a:pt x="3248293" y="307923"/>
                  </a:cubicBezTo>
                  <a:cubicBezTo>
                    <a:pt x="3259208" y="283909"/>
                    <a:pt x="3265073" y="259031"/>
                    <a:pt x="3265073" y="233305"/>
                  </a:cubicBezTo>
                  <a:cubicBezTo>
                    <a:pt x="3265073" y="203281"/>
                    <a:pt x="3260079" y="175832"/>
                    <a:pt x="3249977" y="150959"/>
                  </a:cubicBezTo>
                  <a:cubicBezTo>
                    <a:pt x="3239061" y="126945"/>
                    <a:pt x="3224777" y="106360"/>
                    <a:pt x="3206313" y="89204"/>
                  </a:cubicBezTo>
                  <a:cubicBezTo>
                    <a:pt x="3187849" y="72906"/>
                    <a:pt x="3166017" y="60044"/>
                    <a:pt x="3141689" y="50610"/>
                  </a:cubicBezTo>
                  <a:cubicBezTo>
                    <a:pt x="3116547" y="42029"/>
                    <a:pt x="3089663" y="37747"/>
                    <a:pt x="3060284" y="37747"/>
                  </a:cubicBezTo>
                  <a:lnTo>
                    <a:pt x="2818567" y="37747"/>
                  </a:lnTo>
                  <a:lnTo>
                    <a:pt x="2818567" y="723918"/>
                  </a:lnTo>
                  <a:lnTo>
                    <a:pt x="3089663" y="724777"/>
                  </a:lnTo>
                  <a:cubicBezTo>
                    <a:pt x="3117360" y="724777"/>
                    <a:pt x="3143372" y="719631"/>
                    <a:pt x="3168572" y="710197"/>
                  </a:cubicBezTo>
                  <a:cubicBezTo>
                    <a:pt x="3192900" y="700757"/>
                    <a:pt x="3214732" y="687036"/>
                    <a:pt x="3234010" y="669027"/>
                  </a:cubicBezTo>
                  <a:cubicBezTo>
                    <a:pt x="3253344" y="651870"/>
                    <a:pt x="3268440" y="631285"/>
                    <a:pt x="3280170" y="606413"/>
                  </a:cubicBezTo>
                  <a:cubicBezTo>
                    <a:pt x="3291085" y="582399"/>
                    <a:pt x="3297008" y="555809"/>
                    <a:pt x="3297008" y="527501"/>
                  </a:cubicBezTo>
                  <a:cubicBezTo>
                    <a:pt x="3297008" y="511215"/>
                    <a:pt x="3295324" y="495771"/>
                    <a:pt x="3291085" y="479473"/>
                  </a:cubicBezTo>
                  <a:close/>
                  <a:moveTo>
                    <a:pt x="3127404" y="277904"/>
                  </a:moveTo>
                  <a:cubicBezTo>
                    <a:pt x="3121540" y="289908"/>
                    <a:pt x="3113179" y="299348"/>
                    <a:pt x="3103077" y="307065"/>
                  </a:cubicBezTo>
                  <a:cubicBezTo>
                    <a:pt x="3092160" y="314781"/>
                    <a:pt x="3080432" y="319927"/>
                    <a:pt x="3067019" y="323362"/>
                  </a:cubicBezTo>
                  <a:cubicBezTo>
                    <a:pt x="3053548" y="326791"/>
                    <a:pt x="3039323" y="328508"/>
                    <a:pt x="3025040" y="328508"/>
                  </a:cubicBezTo>
                  <a:cubicBezTo>
                    <a:pt x="3010756" y="328508"/>
                    <a:pt x="2997343" y="328508"/>
                    <a:pt x="2986427" y="328508"/>
                  </a:cubicBezTo>
                  <a:cubicBezTo>
                    <a:pt x="2975511" y="328508"/>
                    <a:pt x="2962912" y="328508"/>
                    <a:pt x="2948628" y="327650"/>
                  </a:cubicBezTo>
                  <a:lnTo>
                    <a:pt x="2948628" y="138961"/>
                  </a:lnTo>
                  <a:lnTo>
                    <a:pt x="3025040" y="138961"/>
                  </a:lnTo>
                  <a:cubicBezTo>
                    <a:pt x="3039265" y="138961"/>
                    <a:pt x="3053548" y="140678"/>
                    <a:pt x="3067019" y="144960"/>
                  </a:cubicBezTo>
                  <a:cubicBezTo>
                    <a:pt x="3080432" y="149248"/>
                    <a:pt x="3092160" y="155253"/>
                    <a:pt x="3103077" y="162975"/>
                  </a:cubicBezTo>
                  <a:cubicBezTo>
                    <a:pt x="3113179" y="170691"/>
                    <a:pt x="3121540" y="180984"/>
                    <a:pt x="3127404" y="192994"/>
                  </a:cubicBezTo>
                  <a:cubicBezTo>
                    <a:pt x="3133328" y="204998"/>
                    <a:pt x="3136695" y="219578"/>
                    <a:pt x="3136695" y="235876"/>
                  </a:cubicBezTo>
                  <a:cubicBezTo>
                    <a:pt x="3136695" y="252173"/>
                    <a:pt x="3133328" y="266753"/>
                    <a:pt x="3127404" y="277904"/>
                  </a:cubicBezTo>
                  <a:close/>
                  <a:moveTo>
                    <a:pt x="3151791" y="561808"/>
                  </a:moveTo>
                  <a:cubicBezTo>
                    <a:pt x="3145056" y="573812"/>
                    <a:pt x="3136695" y="583246"/>
                    <a:pt x="3125722" y="590968"/>
                  </a:cubicBezTo>
                  <a:cubicBezTo>
                    <a:pt x="3114863" y="598685"/>
                    <a:pt x="3102264" y="604690"/>
                    <a:pt x="3087980" y="608124"/>
                  </a:cubicBezTo>
                  <a:cubicBezTo>
                    <a:pt x="3073696" y="611559"/>
                    <a:pt x="3060284" y="613265"/>
                    <a:pt x="3046000" y="613265"/>
                  </a:cubicBezTo>
                  <a:lnTo>
                    <a:pt x="2948628" y="613265"/>
                  </a:lnTo>
                  <a:lnTo>
                    <a:pt x="2948628" y="423717"/>
                  </a:lnTo>
                  <a:cubicBezTo>
                    <a:pt x="2967963" y="423717"/>
                    <a:pt x="2986427" y="423717"/>
                    <a:pt x="3004891" y="422859"/>
                  </a:cubicBezTo>
                  <a:cubicBezTo>
                    <a:pt x="3023355" y="422859"/>
                    <a:pt x="3041820" y="422859"/>
                    <a:pt x="3061154" y="423717"/>
                  </a:cubicBezTo>
                  <a:cubicBezTo>
                    <a:pt x="3075380" y="423717"/>
                    <a:pt x="3087980" y="426293"/>
                    <a:pt x="3100580" y="430575"/>
                  </a:cubicBezTo>
                  <a:cubicBezTo>
                    <a:pt x="3112308" y="434863"/>
                    <a:pt x="3123224" y="441726"/>
                    <a:pt x="3132457" y="449449"/>
                  </a:cubicBezTo>
                  <a:cubicBezTo>
                    <a:pt x="3141689" y="458018"/>
                    <a:pt x="3148424" y="468316"/>
                    <a:pt x="3154288" y="480326"/>
                  </a:cubicBezTo>
                  <a:cubicBezTo>
                    <a:pt x="3159339" y="492330"/>
                    <a:pt x="3161836" y="505193"/>
                    <a:pt x="3161836" y="519773"/>
                  </a:cubicBezTo>
                  <a:cubicBezTo>
                    <a:pt x="3161836" y="536071"/>
                    <a:pt x="3158468" y="550651"/>
                    <a:pt x="3151791" y="561802"/>
                  </a:cubicBezTo>
                  <a:close/>
                  <a:moveTo>
                    <a:pt x="3947491" y="37741"/>
                  </a:moveTo>
                  <a:lnTo>
                    <a:pt x="3819868" y="37741"/>
                  </a:lnTo>
                  <a:lnTo>
                    <a:pt x="3819868" y="485472"/>
                  </a:lnTo>
                  <a:lnTo>
                    <a:pt x="3535358" y="37741"/>
                  </a:lnTo>
                  <a:lnTo>
                    <a:pt x="3389329" y="37741"/>
                  </a:lnTo>
                  <a:lnTo>
                    <a:pt x="3389329" y="723912"/>
                  </a:lnTo>
                  <a:lnTo>
                    <a:pt x="3516893" y="723912"/>
                  </a:lnTo>
                  <a:lnTo>
                    <a:pt x="3516893" y="242733"/>
                  </a:lnTo>
                  <a:lnTo>
                    <a:pt x="3819868" y="723912"/>
                  </a:lnTo>
                  <a:lnTo>
                    <a:pt x="3947491" y="723912"/>
                  </a:lnTo>
                  <a:lnTo>
                    <a:pt x="3947491" y="37741"/>
                  </a:lnTo>
                  <a:close/>
                  <a:moveTo>
                    <a:pt x="4537530" y="373102"/>
                  </a:moveTo>
                  <a:cubicBezTo>
                    <a:pt x="4524117" y="341371"/>
                    <a:pt x="4505653" y="313064"/>
                    <a:pt x="4482138" y="289908"/>
                  </a:cubicBezTo>
                  <a:cubicBezTo>
                    <a:pt x="4458622" y="266747"/>
                    <a:pt x="4430925" y="248744"/>
                    <a:pt x="4399862" y="235017"/>
                  </a:cubicBezTo>
                  <a:cubicBezTo>
                    <a:pt x="4367986" y="222154"/>
                    <a:pt x="4334425" y="215290"/>
                    <a:pt x="4298310" y="215290"/>
                  </a:cubicBezTo>
                  <a:cubicBezTo>
                    <a:pt x="4263065" y="215290"/>
                    <a:pt x="4229505" y="222148"/>
                    <a:pt x="4198441" y="235017"/>
                  </a:cubicBezTo>
                  <a:cubicBezTo>
                    <a:pt x="4167377" y="248744"/>
                    <a:pt x="4139680" y="267612"/>
                    <a:pt x="4116164" y="290767"/>
                  </a:cubicBezTo>
                  <a:cubicBezTo>
                    <a:pt x="4092707" y="314781"/>
                    <a:pt x="4074185" y="342230"/>
                    <a:pt x="4060772" y="373960"/>
                  </a:cubicBezTo>
                  <a:cubicBezTo>
                    <a:pt x="4046488" y="405697"/>
                    <a:pt x="4039811" y="440009"/>
                    <a:pt x="4039811" y="476033"/>
                  </a:cubicBezTo>
                  <a:cubicBezTo>
                    <a:pt x="4039811" y="512915"/>
                    <a:pt x="4046488" y="546369"/>
                    <a:pt x="4059960" y="578105"/>
                  </a:cubicBezTo>
                  <a:cubicBezTo>
                    <a:pt x="4073372" y="609842"/>
                    <a:pt x="4091836" y="638143"/>
                    <a:pt x="4115351" y="661299"/>
                  </a:cubicBezTo>
                  <a:cubicBezTo>
                    <a:pt x="4138809" y="684460"/>
                    <a:pt x="4166506" y="703327"/>
                    <a:pt x="4197570" y="716190"/>
                  </a:cubicBezTo>
                  <a:cubicBezTo>
                    <a:pt x="4228634" y="729912"/>
                    <a:pt x="4262194" y="736775"/>
                    <a:pt x="4298310" y="736775"/>
                  </a:cubicBezTo>
                  <a:cubicBezTo>
                    <a:pt x="4334425" y="736775"/>
                    <a:pt x="4367986" y="729917"/>
                    <a:pt x="4399862" y="716190"/>
                  </a:cubicBezTo>
                  <a:cubicBezTo>
                    <a:pt x="4430925" y="703327"/>
                    <a:pt x="4458622" y="684454"/>
                    <a:pt x="4482138" y="661299"/>
                  </a:cubicBezTo>
                  <a:cubicBezTo>
                    <a:pt x="4505653" y="638143"/>
                    <a:pt x="4524117" y="610695"/>
                    <a:pt x="4537530" y="578958"/>
                  </a:cubicBezTo>
                  <a:cubicBezTo>
                    <a:pt x="4550943" y="547222"/>
                    <a:pt x="4557678" y="512910"/>
                    <a:pt x="4557678" y="476027"/>
                  </a:cubicBezTo>
                  <a:cubicBezTo>
                    <a:pt x="4557678" y="439150"/>
                    <a:pt x="4550943" y="404838"/>
                    <a:pt x="4537530" y="373096"/>
                  </a:cubicBezTo>
                  <a:close/>
                  <a:moveTo>
                    <a:pt x="4425874" y="535212"/>
                  </a:moveTo>
                  <a:cubicBezTo>
                    <a:pt x="4418326" y="553227"/>
                    <a:pt x="4409094" y="569524"/>
                    <a:pt x="4396495" y="583246"/>
                  </a:cubicBezTo>
                  <a:cubicBezTo>
                    <a:pt x="4383953" y="596967"/>
                    <a:pt x="4368798" y="607266"/>
                    <a:pt x="4352018" y="614982"/>
                  </a:cubicBezTo>
                  <a:cubicBezTo>
                    <a:pt x="4335238" y="622704"/>
                    <a:pt x="4317644" y="626992"/>
                    <a:pt x="4299181" y="626992"/>
                  </a:cubicBezTo>
                  <a:cubicBezTo>
                    <a:pt x="4279845" y="626992"/>
                    <a:pt x="4262252" y="622699"/>
                    <a:pt x="4245413" y="614982"/>
                  </a:cubicBezTo>
                  <a:cubicBezTo>
                    <a:pt x="4228634" y="607266"/>
                    <a:pt x="4213537" y="596967"/>
                    <a:pt x="4200937" y="583246"/>
                  </a:cubicBezTo>
                  <a:cubicBezTo>
                    <a:pt x="4188338" y="569524"/>
                    <a:pt x="4179163" y="553227"/>
                    <a:pt x="4171557" y="535212"/>
                  </a:cubicBezTo>
                  <a:cubicBezTo>
                    <a:pt x="4164009" y="517203"/>
                    <a:pt x="4160700" y="497471"/>
                    <a:pt x="4160700" y="476033"/>
                  </a:cubicBezTo>
                  <a:cubicBezTo>
                    <a:pt x="4160700" y="454595"/>
                    <a:pt x="4164009" y="434863"/>
                    <a:pt x="4171557" y="416854"/>
                  </a:cubicBezTo>
                  <a:cubicBezTo>
                    <a:pt x="4179163" y="398839"/>
                    <a:pt x="4188338" y="382541"/>
                    <a:pt x="4200937" y="368820"/>
                  </a:cubicBezTo>
                  <a:cubicBezTo>
                    <a:pt x="4213537" y="355098"/>
                    <a:pt x="4228634" y="343947"/>
                    <a:pt x="4245413" y="336225"/>
                  </a:cubicBezTo>
                  <a:cubicBezTo>
                    <a:pt x="4262252" y="328503"/>
                    <a:pt x="4279845" y="325079"/>
                    <a:pt x="4299181" y="325079"/>
                  </a:cubicBezTo>
                  <a:cubicBezTo>
                    <a:pt x="4317644" y="325079"/>
                    <a:pt x="4335238" y="328508"/>
                    <a:pt x="4352018" y="336225"/>
                  </a:cubicBezTo>
                  <a:cubicBezTo>
                    <a:pt x="4368798" y="343941"/>
                    <a:pt x="4383953" y="355098"/>
                    <a:pt x="4396495" y="368820"/>
                  </a:cubicBezTo>
                  <a:cubicBezTo>
                    <a:pt x="4409094" y="382541"/>
                    <a:pt x="4418326" y="398839"/>
                    <a:pt x="4425874" y="416854"/>
                  </a:cubicBezTo>
                  <a:cubicBezTo>
                    <a:pt x="4433423" y="434863"/>
                    <a:pt x="4436791" y="454595"/>
                    <a:pt x="4436791" y="476033"/>
                  </a:cubicBezTo>
                  <a:cubicBezTo>
                    <a:pt x="4436791" y="497477"/>
                    <a:pt x="4433423" y="517203"/>
                    <a:pt x="4425874" y="535212"/>
                  </a:cubicBezTo>
                  <a:close/>
                  <a:moveTo>
                    <a:pt x="4904316" y="12004"/>
                  </a:moveTo>
                  <a:cubicBezTo>
                    <a:pt x="4875807" y="4288"/>
                    <a:pt x="4845556" y="0"/>
                    <a:pt x="4812808" y="0"/>
                  </a:cubicBezTo>
                  <a:cubicBezTo>
                    <a:pt x="4755789" y="0"/>
                    <a:pt x="4715494" y="16297"/>
                    <a:pt x="4692791" y="48887"/>
                  </a:cubicBezTo>
                  <a:cubicBezTo>
                    <a:pt x="4670146" y="81482"/>
                    <a:pt x="4658418" y="128657"/>
                    <a:pt x="4658418" y="191271"/>
                  </a:cubicBezTo>
                  <a:lnTo>
                    <a:pt x="4658418" y="229012"/>
                  </a:lnTo>
                  <a:lnTo>
                    <a:pt x="4599658" y="229012"/>
                  </a:lnTo>
                  <a:lnTo>
                    <a:pt x="4599658" y="337084"/>
                  </a:lnTo>
                  <a:lnTo>
                    <a:pt x="4658418" y="337084"/>
                  </a:lnTo>
                  <a:lnTo>
                    <a:pt x="4658418" y="723912"/>
                  </a:lnTo>
                  <a:lnTo>
                    <a:pt x="4779247" y="723912"/>
                  </a:lnTo>
                  <a:lnTo>
                    <a:pt x="4779247" y="337084"/>
                  </a:lnTo>
                  <a:lnTo>
                    <a:pt x="4855658" y="337084"/>
                  </a:lnTo>
                  <a:lnTo>
                    <a:pt x="4855658" y="229012"/>
                  </a:lnTo>
                  <a:lnTo>
                    <a:pt x="4779247" y="229012"/>
                  </a:lnTo>
                  <a:lnTo>
                    <a:pt x="4779247" y="189559"/>
                  </a:lnTo>
                  <a:cubicBezTo>
                    <a:pt x="4779247" y="161257"/>
                    <a:pt x="4784299" y="141525"/>
                    <a:pt x="4794402" y="130380"/>
                  </a:cubicBezTo>
                  <a:cubicBezTo>
                    <a:pt x="4803634" y="119229"/>
                    <a:pt x="4820414" y="114082"/>
                    <a:pt x="4843872" y="114082"/>
                  </a:cubicBezTo>
                  <a:cubicBezTo>
                    <a:pt x="4854787" y="114082"/>
                    <a:pt x="4864020" y="114941"/>
                    <a:pt x="4873252" y="115800"/>
                  </a:cubicBezTo>
                  <a:cubicBezTo>
                    <a:pt x="4882484" y="117517"/>
                    <a:pt x="4892587" y="120946"/>
                    <a:pt x="4904316" y="125234"/>
                  </a:cubicBezTo>
                  <a:lnTo>
                    <a:pt x="4904316" y="12010"/>
                  </a:lnTo>
                  <a:close/>
                  <a:moveTo>
                    <a:pt x="5212342" y="12004"/>
                  </a:moveTo>
                  <a:cubicBezTo>
                    <a:pt x="5183833" y="4288"/>
                    <a:pt x="5153582" y="0"/>
                    <a:pt x="5120892" y="0"/>
                  </a:cubicBezTo>
                  <a:cubicBezTo>
                    <a:pt x="5063815" y="0"/>
                    <a:pt x="5023520" y="16297"/>
                    <a:pt x="5000817" y="48887"/>
                  </a:cubicBezTo>
                  <a:cubicBezTo>
                    <a:pt x="4978172" y="81482"/>
                    <a:pt x="4966444" y="128657"/>
                    <a:pt x="4966444" y="191271"/>
                  </a:cubicBezTo>
                  <a:lnTo>
                    <a:pt x="4966444" y="229012"/>
                  </a:lnTo>
                  <a:lnTo>
                    <a:pt x="4907684" y="229012"/>
                  </a:lnTo>
                  <a:lnTo>
                    <a:pt x="4907684" y="337084"/>
                  </a:lnTo>
                  <a:lnTo>
                    <a:pt x="4966444" y="337084"/>
                  </a:lnTo>
                  <a:lnTo>
                    <a:pt x="4966444" y="723912"/>
                  </a:lnTo>
                  <a:lnTo>
                    <a:pt x="5087331" y="723912"/>
                  </a:lnTo>
                  <a:lnTo>
                    <a:pt x="5087331" y="337084"/>
                  </a:lnTo>
                  <a:lnTo>
                    <a:pt x="5163684" y="337084"/>
                  </a:lnTo>
                  <a:lnTo>
                    <a:pt x="5163684" y="229012"/>
                  </a:lnTo>
                  <a:lnTo>
                    <a:pt x="5087331" y="229012"/>
                  </a:lnTo>
                  <a:lnTo>
                    <a:pt x="5087331" y="189559"/>
                  </a:lnTo>
                  <a:cubicBezTo>
                    <a:pt x="5087331" y="161257"/>
                    <a:pt x="5092325" y="141525"/>
                    <a:pt x="5102427" y="130380"/>
                  </a:cubicBezTo>
                  <a:cubicBezTo>
                    <a:pt x="5111660" y="119229"/>
                    <a:pt x="5128440" y="114082"/>
                    <a:pt x="5151898" y="114082"/>
                  </a:cubicBezTo>
                  <a:cubicBezTo>
                    <a:pt x="5162872" y="114082"/>
                    <a:pt x="5172103" y="114941"/>
                    <a:pt x="5181336" y="115800"/>
                  </a:cubicBezTo>
                  <a:cubicBezTo>
                    <a:pt x="5190510" y="117517"/>
                    <a:pt x="5200613" y="120946"/>
                    <a:pt x="5212342" y="125234"/>
                  </a:cubicBezTo>
                  <a:lnTo>
                    <a:pt x="5212342" y="12010"/>
                  </a:lnTo>
                  <a:close/>
                  <a:moveTo>
                    <a:pt x="5375209" y="12863"/>
                  </a:moveTo>
                  <a:lnTo>
                    <a:pt x="5249270" y="12863"/>
                  </a:lnTo>
                  <a:lnTo>
                    <a:pt x="5249270" y="141520"/>
                  </a:lnTo>
                  <a:lnTo>
                    <a:pt x="5375209" y="141520"/>
                  </a:lnTo>
                  <a:lnTo>
                    <a:pt x="5375209" y="12863"/>
                  </a:lnTo>
                  <a:close/>
                  <a:moveTo>
                    <a:pt x="5373525" y="227289"/>
                  </a:moveTo>
                  <a:lnTo>
                    <a:pt x="5250954" y="227289"/>
                  </a:lnTo>
                  <a:lnTo>
                    <a:pt x="5250954" y="723907"/>
                  </a:lnTo>
                  <a:lnTo>
                    <a:pt x="5373525" y="723907"/>
                  </a:lnTo>
                  <a:lnTo>
                    <a:pt x="5373525" y="227289"/>
                  </a:lnTo>
                  <a:close/>
                  <a:moveTo>
                    <a:pt x="5837683" y="563519"/>
                  </a:moveTo>
                  <a:cubicBezTo>
                    <a:pt x="5825955" y="581528"/>
                    <a:pt x="5809987" y="596967"/>
                    <a:pt x="5790710" y="608118"/>
                  </a:cubicBezTo>
                  <a:cubicBezTo>
                    <a:pt x="5771375" y="620123"/>
                    <a:pt x="5749543" y="626133"/>
                    <a:pt x="5725215" y="626133"/>
                  </a:cubicBezTo>
                  <a:cubicBezTo>
                    <a:pt x="5706750" y="626133"/>
                    <a:pt x="5689099" y="621840"/>
                    <a:pt x="5672318" y="614123"/>
                  </a:cubicBezTo>
                  <a:cubicBezTo>
                    <a:pt x="5655539" y="606407"/>
                    <a:pt x="5641255" y="595256"/>
                    <a:pt x="5628713" y="581528"/>
                  </a:cubicBezTo>
                  <a:cubicBezTo>
                    <a:pt x="5616114" y="568666"/>
                    <a:pt x="5606882" y="552368"/>
                    <a:pt x="5599333" y="534359"/>
                  </a:cubicBezTo>
                  <a:cubicBezTo>
                    <a:pt x="5591727" y="516344"/>
                    <a:pt x="5588417" y="496612"/>
                    <a:pt x="5588417" y="476027"/>
                  </a:cubicBezTo>
                  <a:cubicBezTo>
                    <a:pt x="5588417" y="455448"/>
                    <a:pt x="5591727" y="435716"/>
                    <a:pt x="5599333" y="417706"/>
                  </a:cubicBezTo>
                  <a:cubicBezTo>
                    <a:pt x="5606882" y="399692"/>
                    <a:pt x="5616927" y="383394"/>
                    <a:pt x="5629526" y="369673"/>
                  </a:cubicBezTo>
                  <a:cubicBezTo>
                    <a:pt x="5642126" y="356810"/>
                    <a:pt x="5656410" y="345659"/>
                    <a:pt x="5673189" y="337936"/>
                  </a:cubicBezTo>
                  <a:cubicBezTo>
                    <a:pt x="5689099" y="330214"/>
                    <a:pt x="5706750" y="325932"/>
                    <a:pt x="5725215" y="325932"/>
                  </a:cubicBezTo>
                  <a:cubicBezTo>
                    <a:pt x="5750414" y="325932"/>
                    <a:pt x="5772246" y="331079"/>
                    <a:pt x="5789839" y="342224"/>
                  </a:cubicBezTo>
                  <a:cubicBezTo>
                    <a:pt x="5807490" y="353375"/>
                    <a:pt x="5821774" y="367097"/>
                    <a:pt x="5834315" y="383394"/>
                  </a:cubicBezTo>
                  <a:lnTo>
                    <a:pt x="5915720" y="298478"/>
                  </a:lnTo>
                  <a:cubicBezTo>
                    <a:pt x="5891392" y="270176"/>
                    <a:pt x="5862012" y="249585"/>
                    <a:pt x="5829322" y="235864"/>
                  </a:cubicBezTo>
                  <a:cubicBezTo>
                    <a:pt x="5795703" y="222142"/>
                    <a:pt x="5760459" y="215285"/>
                    <a:pt x="5723531" y="215285"/>
                  </a:cubicBezTo>
                  <a:cubicBezTo>
                    <a:pt x="5687415" y="215285"/>
                    <a:pt x="5653855" y="222142"/>
                    <a:pt x="5622791" y="235011"/>
                  </a:cubicBezTo>
                  <a:cubicBezTo>
                    <a:pt x="5591727" y="248738"/>
                    <a:pt x="5564901" y="267606"/>
                    <a:pt x="5541386" y="290761"/>
                  </a:cubicBezTo>
                  <a:cubicBezTo>
                    <a:pt x="5518741" y="313917"/>
                    <a:pt x="5501091" y="341371"/>
                    <a:pt x="5487677" y="373096"/>
                  </a:cubicBezTo>
                  <a:cubicBezTo>
                    <a:pt x="5474265" y="404832"/>
                    <a:pt x="5467530" y="439144"/>
                    <a:pt x="5467530" y="476027"/>
                  </a:cubicBezTo>
                  <a:cubicBezTo>
                    <a:pt x="5467530" y="512910"/>
                    <a:pt x="5474265" y="548081"/>
                    <a:pt x="5487677" y="579817"/>
                  </a:cubicBezTo>
                  <a:cubicBezTo>
                    <a:pt x="5501091" y="611553"/>
                    <a:pt x="5518741" y="638996"/>
                    <a:pt x="5542257" y="662157"/>
                  </a:cubicBezTo>
                  <a:cubicBezTo>
                    <a:pt x="5564901" y="685312"/>
                    <a:pt x="5592598" y="704186"/>
                    <a:pt x="5623662" y="717049"/>
                  </a:cubicBezTo>
                  <a:cubicBezTo>
                    <a:pt x="5654726" y="729912"/>
                    <a:pt x="5688286" y="736775"/>
                    <a:pt x="5723531" y="736775"/>
                  </a:cubicBezTo>
                  <a:cubicBezTo>
                    <a:pt x="5761272" y="736775"/>
                    <a:pt x="5798258" y="729059"/>
                    <a:pt x="5832632" y="714479"/>
                  </a:cubicBezTo>
                  <a:cubicBezTo>
                    <a:pt x="5867063" y="699898"/>
                    <a:pt x="5897256" y="677596"/>
                    <a:pt x="5921642" y="649294"/>
                  </a:cubicBezTo>
                  <a:lnTo>
                    <a:pt x="5837683" y="563519"/>
                  </a:lnTo>
                  <a:close/>
                  <a:moveTo>
                    <a:pt x="6107097" y="12863"/>
                  </a:moveTo>
                  <a:lnTo>
                    <a:pt x="5981215" y="12863"/>
                  </a:lnTo>
                  <a:lnTo>
                    <a:pt x="5981215" y="141520"/>
                  </a:lnTo>
                  <a:lnTo>
                    <a:pt x="6107097" y="141520"/>
                  </a:lnTo>
                  <a:lnTo>
                    <a:pt x="6107097" y="12863"/>
                  </a:lnTo>
                  <a:close/>
                  <a:moveTo>
                    <a:pt x="6105413" y="227289"/>
                  </a:moveTo>
                  <a:lnTo>
                    <a:pt x="5982899" y="227289"/>
                  </a:lnTo>
                  <a:lnTo>
                    <a:pt x="5982899" y="723907"/>
                  </a:lnTo>
                  <a:lnTo>
                    <a:pt x="6105413" y="723907"/>
                  </a:lnTo>
                  <a:lnTo>
                    <a:pt x="6105413" y="227289"/>
                  </a:lnTo>
                  <a:close/>
                  <a:moveTo>
                    <a:pt x="6609867" y="449443"/>
                  </a:moveTo>
                  <a:cubicBezTo>
                    <a:pt x="6609867" y="407414"/>
                    <a:pt x="6605686" y="373096"/>
                    <a:pt x="6597267" y="346512"/>
                  </a:cubicBezTo>
                  <a:cubicBezTo>
                    <a:pt x="6588035" y="319922"/>
                    <a:pt x="6573810" y="295049"/>
                    <a:pt x="6551977" y="273599"/>
                  </a:cubicBezTo>
                  <a:cubicBezTo>
                    <a:pt x="6536010" y="256449"/>
                    <a:pt x="6515049" y="242722"/>
                    <a:pt x="6489038" y="231576"/>
                  </a:cubicBezTo>
                  <a:cubicBezTo>
                    <a:pt x="6462967" y="220425"/>
                    <a:pt x="6432774" y="215279"/>
                    <a:pt x="6399213" y="215279"/>
                  </a:cubicBezTo>
                  <a:cubicBezTo>
                    <a:pt x="6363098" y="215279"/>
                    <a:pt x="6328724" y="222137"/>
                    <a:pt x="6295106" y="235858"/>
                  </a:cubicBezTo>
                  <a:cubicBezTo>
                    <a:pt x="6260732" y="249580"/>
                    <a:pt x="6231352" y="269312"/>
                    <a:pt x="6205339" y="294190"/>
                  </a:cubicBezTo>
                  <a:lnTo>
                    <a:pt x="6276642" y="367950"/>
                  </a:lnTo>
                  <a:cubicBezTo>
                    <a:pt x="6294293" y="351652"/>
                    <a:pt x="6312756" y="339648"/>
                    <a:pt x="6330408" y="333643"/>
                  </a:cubicBezTo>
                  <a:cubicBezTo>
                    <a:pt x="6348002" y="327632"/>
                    <a:pt x="6365653" y="324203"/>
                    <a:pt x="6382432" y="324203"/>
                  </a:cubicBezTo>
                  <a:cubicBezTo>
                    <a:pt x="6416807" y="324203"/>
                    <a:pt x="6443689" y="332784"/>
                    <a:pt x="6462154" y="349929"/>
                  </a:cubicBezTo>
                  <a:cubicBezTo>
                    <a:pt x="6480618" y="367085"/>
                    <a:pt x="6489850" y="390240"/>
                    <a:pt x="6489850" y="419401"/>
                  </a:cubicBezTo>
                  <a:lnTo>
                    <a:pt x="6420174" y="419401"/>
                  </a:lnTo>
                  <a:cubicBezTo>
                    <a:pt x="6388298" y="419401"/>
                    <a:pt x="6358917" y="422835"/>
                    <a:pt x="6331221" y="429699"/>
                  </a:cubicBezTo>
                  <a:cubicBezTo>
                    <a:pt x="6303525" y="436557"/>
                    <a:pt x="6279197" y="446855"/>
                    <a:pt x="6258177" y="460577"/>
                  </a:cubicBezTo>
                  <a:cubicBezTo>
                    <a:pt x="6237216" y="475157"/>
                    <a:pt x="6221249" y="492313"/>
                    <a:pt x="6209521" y="512898"/>
                  </a:cubicBezTo>
                  <a:cubicBezTo>
                    <a:pt x="6196920" y="534348"/>
                    <a:pt x="6191056" y="558356"/>
                    <a:pt x="6191056" y="586669"/>
                  </a:cubicBezTo>
                  <a:cubicBezTo>
                    <a:pt x="6191056" y="608966"/>
                    <a:pt x="6195237" y="629551"/>
                    <a:pt x="6202786" y="647565"/>
                  </a:cubicBezTo>
                  <a:cubicBezTo>
                    <a:pt x="6210334" y="665580"/>
                    <a:pt x="6220436" y="681872"/>
                    <a:pt x="6234720" y="694741"/>
                  </a:cubicBezTo>
                  <a:cubicBezTo>
                    <a:pt x="6248946" y="708462"/>
                    <a:pt x="6264913" y="718755"/>
                    <a:pt x="6284190" y="725618"/>
                  </a:cubicBezTo>
                  <a:cubicBezTo>
                    <a:pt x="6303525" y="733335"/>
                    <a:pt x="6324486" y="736764"/>
                    <a:pt x="6348002" y="736764"/>
                  </a:cubicBezTo>
                  <a:cubicBezTo>
                    <a:pt x="6373201" y="736764"/>
                    <a:pt x="6397529" y="734193"/>
                    <a:pt x="6421858" y="728188"/>
                  </a:cubicBezTo>
                  <a:cubicBezTo>
                    <a:pt x="6445373" y="722183"/>
                    <a:pt x="6468018" y="711897"/>
                    <a:pt x="6489038" y="697311"/>
                  </a:cubicBezTo>
                  <a:lnTo>
                    <a:pt x="6489038" y="723901"/>
                  </a:lnTo>
                  <a:lnTo>
                    <a:pt x="6609867" y="723901"/>
                  </a:lnTo>
                  <a:lnTo>
                    <a:pt x="6609867" y="449437"/>
                  </a:lnTo>
                  <a:close/>
                  <a:moveTo>
                    <a:pt x="6436141" y="625275"/>
                  </a:moveTo>
                  <a:cubicBezTo>
                    <a:pt x="6418491" y="631280"/>
                    <a:pt x="6400026" y="633856"/>
                    <a:pt x="6382432" y="633856"/>
                  </a:cubicBezTo>
                  <a:cubicBezTo>
                    <a:pt x="6361414" y="633856"/>
                    <a:pt x="6344633" y="628703"/>
                    <a:pt x="6332034" y="617558"/>
                  </a:cubicBezTo>
                  <a:cubicBezTo>
                    <a:pt x="6318622" y="606407"/>
                    <a:pt x="6311945" y="592685"/>
                    <a:pt x="6311945" y="575529"/>
                  </a:cubicBezTo>
                  <a:cubicBezTo>
                    <a:pt x="6311945" y="563525"/>
                    <a:pt x="6315254" y="553227"/>
                    <a:pt x="6321989" y="544652"/>
                  </a:cubicBezTo>
                  <a:cubicBezTo>
                    <a:pt x="6327853" y="536076"/>
                    <a:pt x="6337085" y="529213"/>
                    <a:pt x="6348002" y="523208"/>
                  </a:cubicBezTo>
                  <a:cubicBezTo>
                    <a:pt x="6358917" y="518062"/>
                    <a:pt x="6371517" y="514633"/>
                    <a:pt x="6386614" y="512057"/>
                  </a:cubicBezTo>
                  <a:cubicBezTo>
                    <a:pt x="6400897" y="509486"/>
                    <a:pt x="6416807" y="508628"/>
                    <a:pt x="6433587" y="508628"/>
                  </a:cubicBezTo>
                  <a:lnTo>
                    <a:pt x="6489038" y="508628"/>
                  </a:lnTo>
                  <a:lnTo>
                    <a:pt x="6489038" y="600402"/>
                  </a:lnTo>
                  <a:cubicBezTo>
                    <a:pt x="6471386" y="611553"/>
                    <a:pt x="6453735" y="619275"/>
                    <a:pt x="6436141" y="625275"/>
                  </a:cubicBezTo>
                  <a:close/>
                  <a:moveTo>
                    <a:pt x="6907847" y="620123"/>
                  </a:moveTo>
                  <a:cubicBezTo>
                    <a:pt x="6895248" y="628698"/>
                    <a:pt x="6881836" y="632997"/>
                    <a:pt x="6867551" y="632997"/>
                  </a:cubicBezTo>
                  <a:cubicBezTo>
                    <a:pt x="6856636" y="632997"/>
                    <a:pt x="6846591" y="628703"/>
                    <a:pt x="6839042" y="620987"/>
                  </a:cubicBezTo>
                  <a:cubicBezTo>
                    <a:pt x="6830623" y="613265"/>
                    <a:pt x="6826443" y="599543"/>
                    <a:pt x="6826443" y="578964"/>
                  </a:cubicBezTo>
                  <a:lnTo>
                    <a:pt x="6826443" y="12010"/>
                  </a:lnTo>
                  <a:lnTo>
                    <a:pt x="6703059" y="12010"/>
                  </a:lnTo>
                  <a:lnTo>
                    <a:pt x="6703059" y="600408"/>
                  </a:lnTo>
                  <a:cubicBezTo>
                    <a:pt x="6703059" y="625280"/>
                    <a:pt x="6706426" y="645865"/>
                    <a:pt x="6713974" y="663022"/>
                  </a:cubicBezTo>
                  <a:cubicBezTo>
                    <a:pt x="6721522" y="681037"/>
                    <a:pt x="6730754" y="694758"/>
                    <a:pt x="6743355" y="705903"/>
                  </a:cubicBezTo>
                  <a:cubicBezTo>
                    <a:pt x="6755954" y="717055"/>
                    <a:pt x="6770180" y="724777"/>
                    <a:pt x="6786960" y="729065"/>
                  </a:cubicBezTo>
                  <a:cubicBezTo>
                    <a:pt x="6802927" y="734217"/>
                    <a:pt x="6820579" y="736781"/>
                    <a:pt x="6838171" y="736781"/>
                  </a:cubicBezTo>
                  <a:cubicBezTo>
                    <a:pt x="6850772" y="736781"/>
                    <a:pt x="6863371" y="735075"/>
                    <a:pt x="6875970" y="732493"/>
                  </a:cubicBezTo>
                  <a:cubicBezTo>
                    <a:pt x="6887700" y="729917"/>
                    <a:pt x="6898615" y="725636"/>
                    <a:pt x="6907847" y="721342"/>
                  </a:cubicBezTo>
                  <a:lnTo>
                    <a:pt x="6907847" y="620134"/>
                  </a:lnTo>
                  <a:close/>
                </a:path>
              </a:pathLst>
            </a:custGeom>
            <a:grpFill/>
            <a:ln w="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aphic 65">
              <a:extLst>
                <a:ext uri="{FF2B5EF4-FFF2-40B4-BE49-F238E27FC236}">
                  <a16:creationId xmlns:a16="http://schemas.microsoft.com/office/drawing/2014/main" id="{4AFD6E37-7FA4-4E53-B7B3-EE3AC5B91C05}"/>
                </a:ext>
              </a:extLst>
            </p:cNvPr>
            <p:cNvGrpSpPr/>
            <p:nvPr/>
          </p:nvGrpSpPr>
          <p:grpSpPr>
            <a:xfrm>
              <a:off x="4578836" y="2204324"/>
              <a:ext cx="547594" cy="547170"/>
              <a:chOff x="-7126066" y="10333607"/>
              <a:chExt cx="1321171" cy="1320148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1C726C5-AB4D-4735-A436-CA087514EC66}"/>
                  </a:ext>
                </a:extLst>
              </p:cNvPr>
              <p:cNvSpPr/>
              <p:nvPr/>
            </p:nvSpPr>
            <p:spPr>
              <a:xfrm>
                <a:off x="-6804099" y="10725774"/>
                <a:ext cx="678097" cy="550674"/>
              </a:xfrm>
              <a:custGeom>
                <a:avLst/>
                <a:gdLst>
                  <a:gd name="connsiteX0" fmla="*/ 0 w 678097"/>
                  <a:gd name="connsiteY0" fmla="*/ 488188 h 550674"/>
                  <a:gd name="connsiteX1" fmla="*/ 213255 w 678097"/>
                  <a:gd name="connsiteY1" fmla="*/ 550674 h 550674"/>
                  <a:gd name="connsiteX2" fmla="*/ 608712 w 678097"/>
                  <a:gd name="connsiteY2" fmla="*/ 137133 h 550674"/>
                  <a:gd name="connsiteX3" fmla="*/ 678098 w 678097"/>
                  <a:gd name="connsiteY3" fmla="*/ 65155 h 550674"/>
                  <a:gd name="connsiteX4" fmla="*/ 598208 w 678097"/>
                  <a:gd name="connsiteY4" fmla="*/ 87046 h 550674"/>
                  <a:gd name="connsiteX5" fmla="*/ 659378 w 678097"/>
                  <a:gd name="connsiteY5" fmla="*/ 10124 h 550674"/>
                  <a:gd name="connsiteX6" fmla="*/ 571064 w 678097"/>
                  <a:gd name="connsiteY6" fmla="*/ 43874 h 550674"/>
                  <a:gd name="connsiteX7" fmla="*/ 469465 w 678097"/>
                  <a:gd name="connsiteY7" fmla="*/ 0 h 550674"/>
                  <a:gd name="connsiteX8" fmla="*/ 333974 w 678097"/>
                  <a:gd name="connsiteY8" fmla="*/ 170686 h 550674"/>
                  <a:gd name="connsiteX9" fmla="*/ 47223 w 678097"/>
                  <a:gd name="connsiteY9" fmla="*/ 25435 h 550674"/>
                  <a:gd name="connsiteX10" fmla="*/ 90259 w 678097"/>
                  <a:gd name="connsiteY10" fmla="*/ 211049 h 550674"/>
                  <a:gd name="connsiteX11" fmla="*/ 27231 w 678097"/>
                  <a:gd name="connsiteY11" fmla="*/ 193638 h 550674"/>
                  <a:gd name="connsiteX12" fmla="*/ 138823 w 678097"/>
                  <a:gd name="connsiteY12" fmla="*/ 331711 h 550674"/>
                  <a:gd name="connsiteX13" fmla="*/ 76022 w 678097"/>
                  <a:gd name="connsiteY13" fmla="*/ 334090 h 550674"/>
                  <a:gd name="connsiteX14" fmla="*/ 205974 w 678097"/>
                  <a:gd name="connsiteY14" fmla="*/ 430656 h 550674"/>
                  <a:gd name="connsiteX15" fmla="*/ 11 w 678097"/>
                  <a:gd name="connsiteY15" fmla="*/ 488199 h 550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78097" h="550674">
                    <a:moveTo>
                      <a:pt x="0" y="488188"/>
                    </a:moveTo>
                    <a:cubicBezTo>
                      <a:pt x="61570" y="527652"/>
                      <a:pt x="134695" y="550674"/>
                      <a:pt x="213255" y="550674"/>
                    </a:cubicBezTo>
                    <a:cubicBezTo>
                      <a:pt x="471544" y="550674"/>
                      <a:pt x="617474" y="332668"/>
                      <a:pt x="608712" y="137133"/>
                    </a:cubicBezTo>
                    <a:cubicBezTo>
                      <a:pt x="635868" y="117558"/>
                      <a:pt x="659477" y="93062"/>
                      <a:pt x="678098" y="65155"/>
                    </a:cubicBezTo>
                    <a:cubicBezTo>
                      <a:pt x="653160" y="76219"/>
                      <a:pt x="626334" y="83698"/>
                      <a:pt x="598208" y="87046"/>
                    </a:cubicBezTo>
                    <a:cubicBezTo>
                      <a:pt x="626938" y="69872"/>
                      <a:pt x="648979" y="42632"/>
                      <a:pt x="659378" y="10124"/>
                    </a:cubicBezTo>
                    <a:cubicBezTo>
                      <a:pt x="632489" y="26068"/>
                      <a:pt x="602691" y="37660"/>
                      <a:pt x="571064" y="43874"/>
                    </a:cubicBezTo>
                    <a:cubicBezTo>
                      <a:pt x="545650" y="16872"/>
                      <a:pt x="509493" y="0"/>
                      <a:pt x="469465" y="0"/>
                    </a:cubicBezTo>
                    <a:cubicBezTo>
                      <a:pt x="379682" y="0"/>
                      <a:pt x="313675" y="83704"/>
                      <a:pt x="333974" y="170686"/>
                    </a:cubicBezTo>
                    <a:cubicBezTo>
                      <a:pt x="218341" y="164907"/>
                      <a:pt x="115813" y="109534"/>
                      <a:pt x="47223" y="25435"/>
                    </a:cubicBezTo>
                    <a:cubicBezTo>
                      <a:pt x="10776" y="87922"/>
                      <a:pt x="28294" y="169682"/>
                      <a:pt x="90259" y="211049"/>
                    </a:cubicBezTo>
                    <a:cubicBezTo>
                      <a:pt x="67452" y="210318"/>
                      <a:pt x="45992" y="204041"/>
                      <a:pt x="27231" y="193638"/>
                    </a:cubicBezTo>
                    <a:cubicBezTo>
                      <a:pt x="25728" y="258068"/>
                      <a:pt x="71905" y="318280"/>
                      <a:pt x="138823" y="331711"/>
                    </a:cubicBezTo>
                    <a:cubicBezTo>
                      <a:pt x="119221" y="337060"/>
                      <a:pt x="97790" y="338267"/>
                      <a:pt x="76022" y="334090"/>
                    </a:cubicBezTo>
                    <a:cubicBezTo>
                      <a:pt x="93674" y="389358"/>
                      <a:pt x="145071" y="429519"/>
                      <a:pt x="205974" y="430656"/>
                    </a:cubicBezTo>
                    <a:cubicBezTo>
                      <a:pt x="147481" y="476474"/>
                      <a:pt x="73816" y="496925"/>
                      <a:pt x="11" y="488199"/>
                    </a:cubicBezTo>
                    <a:close/>
                  </a:path>
                </a:pathLst>
              </a:custGeom>
              <a:grpFill/>
              <a:ln w="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CFB0616-0320-4E7D-AE06-A654B63120B4}"/>
                  </a:ext>
                </a:extLst>
              </p:cNvPr>
              <p:cNvSpPr/>
              <p:nvPr/>
            </p:nvSpPr>
            <p:spPr>
              <a:xfrm>
                <a:off x="-7126066" y="10333607"/>
                <a:ext cx="1321171" cy="1320148"/>
              </a:xfrm>
              <a:custGeom>
                <a:avLst/>
                <a:gdLst>
                  <a:gd name="connsiteX0" fmla="*/ 660580 w 1321171"/>
                  <a:gd name="connsiteY0" fmla="*/ 0 h 1320148"/>
                  <a:gd name="connsiteX1" fmla="*/ 1321172 w 1321171"/>
                  <a:gd name="connsiteY1" fmla="*/ 660074 h 1320148"/>
                  <a:gd name="connsiteX2" fmla="*/ 660580 w 1321171"/>
                  <a:gd name="connsiteY2" fmla="*/ 1320149 h 1320148"/>
                  <a:gd name="connsiteX3" fmla="*/ 0 w 1321171"/>
                  <a:gd name="connsiteY3" fmla="*/ 660074 h 1320148"/>
                  <a:gd name="connsiteX4" fmla="*/ 660580 w 1321171"/>
                  <a:gd name="connsiteY4" fmla="*/ 0 h 1320148"/>
                  <a:gd name="connsiteX5" fmla="*/ 660580 w 1321171"/>
                  <a:gd name="connsiteY5" fmla="*/ 44007 h 1320148"/>
                  <a:gd name="connsiteX6" fmla="*/ 1277114 w 1321171"/>
                  <a:gd name="connsiteY6" fmla="*/ 660069 h 1320148"/>
                  <a:gd name="connsiteX7" fmla="*/ 660580 w 1321171"/>
                  <a:gd name="connsiteY7" fmla="*/ 1276130 h 1320148"/>
                  <a:gd name="connsiteX8" fmla="*/ 44047 w 1321171"/>
                  <a:gd name="connsiteY8" fmla="*/ 660069 h 1320148"/>
                  <a:gd name="connsiteX9" fmla="*/ 660580 w 1321171"/>
                  <a:gd name="connsiteY9" fmla="*/ 44007 h 1320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21171" h="1320148">
                    <a:moveTo>
                      <a:pt x="660580" y="0"/>
                    </a:moveTo>
                    <a:cubicBezTo>
                      <a:pt x="1025409" y="0"/>
                      <a:pt x="1321172" y="295519"/>
                      <a:pt x="1321172" y="660074"/>
                    </a:cubicBezTo>
                    <a:cubicBezTo>
                      <a:pt x="1321172" y="1024624"/>
                      <a:pt x="1025409" y="1320149"/>
                      <a:pt x="660580" y="1320149"/>
                    </a:cubicBezTo>
                    <a:cubicBezTo>
                      <a:pt x="295751" y="1320149"/>
                      <a:pt x="0" y="1024630"/>
                      <a:pt x="0" y="660074"/>
                    </a:cubicBezTo>
                    <a:cubicBezTo>
                      <a:pt x="0" y="295525"/>
                      <a:pt x="295745" y="0"/>
                      <a:pt x="660580" y="0"/>
                    </a:cubicBezTo>
                    <a:close/>
                    <a:moveTo>
                      <a:pt x="660580" y="44007"/>
                    </a:moveTo>
                    <a:cubicBezTo>
                      <a:pt x="1001087" y="44007"/>
                      <a:pt x="1277114" y="319829"/>
                      <a:pt x="1277114" y="660069"/>
                    </a:cubicBezTo>
                    <a:cubicBezTo>
                      <a:pt x="1277114" y="1000314"/>
                      <a:pt x="1001081" y="1276130"/>
                      <a:pt x="660580" y="1276130"/>
                    </a:cubicBezTo>
                    <a:cubicBezTo>
                      <a:pt x="320074" y="1276130"/>
                      <a:pt x="44047" y="1000308"/>
                      <a:pt x="44047" y="660069"/>
                    </a:cubicBezTo>
                    <a:cubicBezTo>
                      <a:pt x="44047" y="319823"/>
                      <a:pt x="320074" y="44007"/>
                      <a:pt x="660580" y="44007"/>
                    </a:cubicBezTo>
                    <a:close/>
                  </a:path>
                </a:pathLst>
              </a:custGeom>
              <a:grpFill/>
              <a:ln w="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aphic 65">
              <a:extLst>
                <a:ext uri="{FF2B5EF4-FFF2-40B4-BE49-F238E27FC236}">
                  <a16:creationId xmlns:a16="http://schemas.microsoft.com/office/drawing/2014/main" id="{3F1C3F12-A98C-4DEC-8EE9-CB0FAE27D2A3}"/>
                </a:ext>
              </a:extLst>
            </p:cNvPr>
            <p:cNvGrpSpPr/>
            <p:nvPr/>
          </p:nvGrpSpPr>
          <p:grpSpPr>
            <a:xfrm>
              <a:off x="5576383" y="2204324"/>
              <a:ext cx="547594" cy="547170"/>
              <a:chOff x="-5060523" y="10333607"/>
              <a:chExt cx="1321172" cy="1320148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9AEEE28-4E6F-47C8-B53A-A6B154A3CF11}"/>
                  </a:ext>
                </a:extLst>
              </p:cNvPr>
              <p:cNvSpPr/>
              <p:nvPr/>
            </p:nvSpPr>
            <p:spPr>
              <a:xfrm>
                <a:off x="-4909210" y="10635120"/>
                <a:ext cx="1018604" cy="717112"/>
              </a:xfrm>
              <a:custGeom>
                <a:avLst/>
                <a:gdLst>
                  <a:gd name="connsiteX0" fmla="*/ 997353 w 1018604"/>
                  <a:gd name="connsiteY0" fmla="*/ 111976 h 717112"/>
                  <a:gd name="connsiteX1" fmla="*/ 907297 w 1018604"/>
                  <a:gd name="connsiteY1" fmla="*/ 21426 h 717112"/>
                  <a:gd name="connsiteX2" fmla="*/ 509273 w 1018604"/>
                  <a:gd name="connsiteY2" fmla="*/ 0 h 717112"/>
                  <a:gd name="connsiteX3" fmla="*/ 111307 w 1018604"/>
                  <a:gd name="connsiteY3" fmla="*/ 21426 h 717112"/>
                  <a:gd name="connsiteX4" fmla="*/ 21251 w 1018604"/>
                  <a:gd name="connsiteY4" fmla="*/ 111976 h 717112"/>
                  <a:gd name="connsiteX5" fmla="*/ 0 w 1018604"/>
                  <a:gd name="connsiteY5" fmla="*/ 358579 h 717112"/>
                  <a:gd name="connsiteX6" fmla="*/ 21251 w 1018604"/>
                  <a:gd name="connsiteY6" fmla="*/ 605148 h 717112"/>
                  <a:gd name="connsiteX7" fmla="*/ 111307 w 1018604"/>
                  <a:gd name="connsiteY7" fmla="*/ 695727 h 717112"/>
                  <a:gd name="connsiteX8" fmla="*/ 509273 w 1018604"/>
                  <a:gd name="connsiteY8" fmla="*/ 717113 h 717112"/>
                  <a:gd name="connsiteX9" fmla="*/ 907297 w 1018604"/>
                  <a:gd name="connsiteY9" fmla="*/ 695727 h 717112"/>
                  <a:gd name="connsiteX10" fmla="*/ 997353 w 1018604"/>
                  <a:gd name="connsiteY10" fmla="*/ 605148 h 717112"/>
                  <a:gd name="connsiteX11" fmla="*/ 1018604 w 1018604"/>
                  <a:gd name="connsiteY11" fmla="*/ 358579 h 717112"/>
                  <a:gd name="connsiteX12" fmla="*/ 997353 w 1018604"/>
                  <a:gd name="connsiteY12" fmla="*/ 111976 h 717112"/>
                  <a:gd name="connsiteX13" fmla="*/ 405107 w 1018604"/>
                  <a:gd name="connsiteY13" fmla="*/ 509910 h 717112"/>
                  <a:gd name="connsiteX14" fmla="*/ 405107 w 1018604"/>
                  <a:gd name="connsiteY14" fmla="*/ 207249 h 717112"/>
                  <a:gd name="connsiteX15" fmla="*/ 671327 w 1018604"/>
                  <a:gd name="connsiteY15" fmla="*/ 358579 h 717112"/>
                  <a:gd name="connsiteX16" fmla="*/ 405107 w 1018604"/>
                  <a:gd name="connsiteY16" fmla="*/ 509910 h 717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604" h="717112">
                    <a:moveTo>
                      <a:pt x="997353" y="111976"/>
                    </a:moveTo>
                    <a:cubicBezTo>
                      <a:pt x="985566" y="67905"/>
                      <a:pt x="951077" y="33187"/>
                      <a:pt x="907297" y="21426"/>
                    </a:cubicBezTo>
                    <a:cubicBezTo>
                      <a:pt x="827808" y="0"/>
                      <a:pt x="509273" y="0"/>
                      <a:pt x="509273" y="0"/>
                    </a:cubicBezTo>
                    <a:cubicBezTo>
                      <a:pt x="509273" y="0"/>
                      <a:pt x="190738" y="0"/>
                      <a:pt x="111307" y="21426"/>
                    </a:cubicBezTo>
                    <a:cubicBezTo>
                      <a:pt x="67469" y="33193"/>
                      <a:pt x="32980" y="67905"/>
                      <a:pt x="21251" y="111976"/>
                    </a:cubicBezTo>
                    <a:cubicBezTo>
                      <a:pt x="0" y="191868"/>
                      <a:pt x="0" y="358579"/>
                      <a:pt x="0" y="358579"/>
                    </a:cubicBezTo>
                    <a:cubicBezTo>
                      <a:pt x="0" y="358579"/>
                      <a:pt x="0" y="525256"/>
                      <a:pt x="21251" y="605148"/>
                    </a:cubicBezTo>
                    <a:cubicBezTo>
                      <a:pt x="32980" y="649219"/>
                      <a:pt x="67469" y="683937"/>
                      <a:pt x="111307" y="695727"/>
                    </a:cubicBezTo>
                    <a:cubicBezTo>
                      <a:pt x="190738" y="717113"/>
                      <a:pt x="509273" y="717113"/>
                      <a:pt x="509273" y="717113"/>
                    </a:cubicBezTo>
                    <a:cubicBezTo>
                      <a:pt x="509273" y="717113"/>
                      <a:pt x="827808" y="717113"/>
                      <a:pt x="907297" y="695727"/>
                    </a:cubicBezTo>
                    <a:cubicBezTo>
                      <a:pt x="951077" y="683937"/>
                      <a:pt x="985566" y="649219"/>
                      <a:pt x="997353" y="605148"/>
                    </a:cubicBezTo>
                    <a:cubicBezTo>
                      <a:pt x="1018604" y="525256"/>
                      <a:pt x="1018604" y="358579"/>
                      <a:pt x="1018604" y="358579"/>
                    </a:cubicBezTo>
                    <a:cubicBezTo>
                      <a:pt x="1018604" y="358579"/>
                      <a:pt x="1018604" y="191874"/>
                      <a:pt x="997353" y="111976"/>
                    </a:cubicBezTo>
                    <a:close/>
                    <a:moveTo>
                      <a:pt x="405107" y="509910"/>
                    </a:moveTo>
                    <a:lnTo>
                      <a:pt x="405107" y="207249"/>
                    </a:lnTo>
                    <a:lnTo>
                      <a:pt x="671327" y="358579"/>
                    </a:lnTo>
                    <a:lnTo>
                      <a:pt x="405107" y="509910"/>
                    </a:lnTo>
                    <a:close/>
                  </a:path>
                </a:pathLst>
              </a:custGeom>
              <a:grpFill/>
              <a:ln w="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6E269CB-1955-446B-BAB1-E6D065CDA594}"/>
                  </a:ext>
                </a:extLst>
              </p:cNvPr>
              <p:cNvSpPr/>
              <p:nvPr/>
            </p:nvSpPr>
            <p:spPr>
              <a:xfrm>
                <a:off x="-5060523" y="10333607"/>
                <a:ext cx="1321172" cy="1320148"/>
              </a:xfrm>
              <a:custGeom>
                <a:avLst/>
                <a:gdLst>
                  <a:gd name="connsiteX0" fmla="*/ 660586 w 1321172"/>
                  <a:gd name="connsiteY0" fmla="*/ 0 h 1320148"/>
                  <a:gd name="connsiteX1" fmla="*/ 1321172 w 1321172"/>
                  <a:gd name="connsiteY1" fmla="*/ 660074 h 1320148"/>
                  <a:gd name="connsiteX2" fmla="*/ 660586 w 1321172"/>
                  <a:gd name="connsiteY2" fmla="*/ 1320149 h 1320148"/>
                  <a:gd name="connsiteX3" fmla="*/ 0 w 1321172"/>
                  <a:gd name="connsiteY3" fmla="*/ 660074 h 1320148"/>
                  <a:gd name="connsiteX4" fmla="*/ 660586 w 1321172"/>
                  <a:gd name="connsiteY4" fmla="*/ 0 h 1320148"/>
                  <a:gd name="connsiteX5" fmla="*/ 660586 w 1321172"/>
                  <a:gd name="connsiteY5" fmla="*/ 44007 h 1320148"/>
                  <a:gd name="connsiteX6" fmla="*/ 1277102 w 1321172"/>
                  <a:gd name="connsiteY6" fmla="*/ 660069 h 1320148"/>
                  <a:gd name="connsiteX7" fmla="*/ 660586 w 1321172"/>
                  <a:gd name="connsiteY7" fmla="*/ 1276130 h 1320148"/>
                  <a:gd name="connsiteX8" fmla="*/ 44070 w 1321172"/>
                  <a:gd name="connsiteY8" fmla="*/ 660069 h 1320148"/>
                  <a:gd name="connsiteX9" fmla="*/ 660586 w 1321172"/>
                  <a:gd name="connsiteY9" fmla="*/ 44007 h 1320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21172" h="1320148">
                    <a:moveTo>
                      <a:pt x="660586" y="0"/>
                    </a:moveTo>
                    <a:cubicBezTo>
                      <a:pt x="1025398" y="0"/>
                      <a:pt x="1321172" y="295519"/>
                      <a:pt x="1321172" y="660074"/>
                    </a:cubicBezTo>
                    <a:cubicBezTo>
                      <a:pt x="1321172" y="1024624"/>
                      <a:pt x="1025398" y="1320149"/>
                      <a:pt x="660586" y="1320149"/>
                    </a:cubicBezTo>
                    <a:cubicBezTo>
                      <a:pt x="295775" y="1320149"/>
                      <a:pt x="0" y="1024630"/>
                      <a:pt x="0" y="660074"/>
                    </a:cubicBezTo>
                    <a:cubicBezTo>
                      <a:pt x="0" y="295525"/>
                      <a:pt x="295775" y="0"/>
                      <a:pt x="660586" y="0"/>
                    </a:cubicBezTo>
                    <a:close/>
                    <a:moveTo>
                      <a:pt x="660586" y="44007"/>
                    </a:moveTo>
                    <a:cubicBezTo>
                      <a:pt x="1001070" y="44007"/>
                      <a:pt x="1277102" y="319829"/>
                      <a:pt x="1277102" y="660069"/>
                    </a:cubicBezTo>
                    <a:cubicBezTo>
                      <a:pt x="1277102" y="1000314"/>
                      <a:pt x="1001070" y="1276130"/>
                      <a:pt x="660586" y="1276130"/>
                    </a:cubicBezTo>
                    <a:cubicBezTo>
                      <a:pt x="320103" y="1276130"/>
                      <a:pt x="44070" y="1000308"/>
                      <a:pt x="44070" y="660069"/>
                    </a:cubicBezTo>
                    <a:cubicBezTo>
                      <a:pt x="44070" y="319823"/>
                      <a:pt x="320103" y="44007"/>
                      <a:pt x="660586" y="44007"/>
                    </a:cubicBezTo>
                    <a:close/>
                  </a:path>
                </a:pathLst>
              </a:custGeom>
              <a:grpFill/>
              <a:ln w="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520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5FEF-17EB-4323-8BC7-16E58B34E6D1}" type="datetimeFigureOut">
              <a:rPr lang="id-ID" smtClean="0"/>
              <a:pPr/>
              <a:t>13/05/2022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0C3F-2492-44EA-A562-5E27CA5B005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368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5FEF-17EB-4323-8BC7-16E58B34E6D1}" type="datetimeFigureOut">
              <a:rPr lang="id-ID" smtClean="0"/>
              <a:pPr/>
              <a:t>13/05/2022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0C3F-2492-44EA-A562-5E27CA5B005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9351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5FEF-17EB-4323-8BC7-16E58B34E6D1}" type="datetimeFigureOut">
              <a:rPr lang="id-ID" smtClean="0"/>
              <a:pPr/>
              <a:t>13/05/2022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0C3F-2492-44EA-A562-5E27CA5B005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361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5FEF-17EB-4323-8BC7-16E58B34E6D1}" type="datetimeFigureOut">
              <a:rPr lang="id-ID" smtClean="0"/>
              <a:pPr/>
              <a:t>13/05/2022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0C3F-2492-44EA-A562-5E27CA5B005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254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5FEF-17EB-4323-8BC7-16E58B34E6D1}" type="datetimeFigureOut">
              <a:rPr lang="id-ID" smtClean="0"/>
              <a:pPr/>
              <a:t>13/05/2022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0C3F-2492-44EA-A562-5E27CA5B005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07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5FEF-17EB-4323-8BC7-16E58B34E6D1}" type="datetimeFigureOut">
              <a:rPr lang="id-ID" smtClean="0"/>
              <a:pPr/>
              <a:t>13/05/2022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0C3F-2492-44EA-A562-5E27CA5B005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189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5FEF-17EB-4323-8BC7-16E58B34E6D1}" type="datetimeFigureOut">
              <a:rPr lang="id-ID" smtClean="0"/>
              <a:pPr/>
              <a:t>13/05/2022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0C3F-2492-44EA-A562-5E27CA5B005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458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5FEF-17EB-4323-8BC7-16E58B34E6D1}" type="datetimeFigureOut">
              <a:rPr lang="id-ID" smtClean="0"/>
              <a:pPr/>
              <a:t>13/05/2022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0C3F-2492-44EA-A562-5E27CA5B005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452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15FEF-17EB-4323-8BC7-16E58B34E6D1}" type="datetimeFigureOut">
              <a:rPr lang="id-ID" smtClean="0"/>
              <a:pPr/>
              <a:t>13/05/2022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E0C3F-2492-44EA-A562-5E27CA5B005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77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4.png" /><Relationship Id="rId5" Type="http://schemas.openxmlformats.org/officeDocument/2006/relationships/image" Target="../media/image3.png" /><Relationship Id="rId4" Type="http://schemas.microsoft.com/office/2007/relationships/hdphoto" Target="../media/hdphoto1.wdp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2.jpg" /><Relationship Id="rId4" Type="http://schemas.microsoft.com/office/2007/relationships/hdphoto" Target="../media/hdphoto1.wdp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3.jpg" /><Relationship Id="rId4" Type="http://schemas.microsoft.com/office/2007/relationships/hdphoto" Target="../media/hdphoto1.wdp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6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.jpg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 /><Relationship Id="rId3" Type="http://schemas.openxmlformats.org/officeDocument/2006/relationships/image" Target="../media/image19.svg" /><Relationship Id="rId7" Type="http://schemas.openxmlformats.org/officeDocument/2006/relationships/image" Target="../media/image23.sv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2.png" /><Relationship Id="rId5" Type="http://schemas.openxmlformats.org/officeDocument/2006/relationships/image" Target="../media/image21.svg" /><Relationship Id="rId4" Type="http://schemas.openxmlformats.org/officeDocument/2006/relationships/image" Target="../media/image20.png" /><Relationship Id="rId9" Type="http://schemas.openxmlformats.org/officeDocument/2006/relationships/image" Target="../media/image25.svg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NUL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NULL" /><Relationship Id="rId1" Type="http://schemas.openxmlformats.org/officeDocument/2006/relationships/slideLayout" Target="../slideLayouts/slideLayout1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1.png" /><Relationship Id="rId5" Type="http://schemas.openxmlformats.org/officeDocument/2006/relationships/image" Target="../media/image30.png" /><Relationship Id="rId4" Type="http://schemas.openxmlformats.org/officeDocument/2006/relationships/image" Target="../media/image29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1.png" /><Relationship Id="rId4" Type="http://schemas.openxmlformats.org/officeDocument/2006/relationships/image" Target="../media/image35.pn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1.png" /><Relationship Id="rId4" Type="http://schemas.openxmlformats.org/officeDocument/2006/relationships/image" Target="../media/image38.pn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 /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1.png" /><Relationship Id="rId5" Type="http://schemas.openxmlformats.org/officeDocument/2006/relationships/image" Target="../media/image41.png" /><Relationship Id="rId4" Type="http://schemas.openxmlformats.org/officeDocument/2006/relationships/image" Target="../media/image40.png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1034" name="Picture 10" descr="Wallpaper 4k Free Flow 4k Wallpap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341569" y="3186375"/>
            <a:ext cx="8014737" cy="13375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DF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PENINGKATAN KAPASITAS</a:t>
            </a:r>
            <a:br>
              <a:rPr lang="id-ID" sz="4800" b="1" dirty="0">
                <a:solidFill>
                  <a:srgbClr val="FFDF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</a:br>
            <a:r>
              <a:rPr lang="id-ID" sz="48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T</a:t>
            </a:r>
            <a:r>
              <a:rPr lang="en-ID" sz="48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P</a:t>
            </a:r>
            <a:r>
              <a:rPr lang="id-ID" sz="48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P</a:t>
            </a:r>
            <a:r>
              <a:rPr lang="en-ID" sz="48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KK DESA MERGOSARI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528308" y="2922923"/>
            <a:ext cx="1440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60751" y="4589463"/>
            <a:ext cx="7476574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504" y="1426409"/>
            <a:ext cx="1441380" cy="1440865"/>
          </a:xfrm>
          <a:prstGeom prst="rect">
            <a:avLst/>
          </a:prstGeom>
          <a:effectLst/>
        </p:spPr>
      </p:pic>
      <p:pic>
        <p:nvPicPr>
          <p:cNvPr id="1026" name="Picture 2" descr="https://o.remove.bg/downloads/22d60fde-cfbb-4ff2-b470-efa700abc611/Bu_Khus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02" y="2393832"/>
            <a:ext cx="2421083" cy="311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o.remove.bg/downloads/a58dee7d-ecab-49a0-95c7-d3af5943e1b9/WhatsApp_Image_2021-08-10_at_12.31.06_PM-removebg-preview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4"/>
          <a:stretch/>
        </p:blipFill>
        <p:spPr bwMode="auto">
          <a:xfrm>
            <a:off x="1160774" y="1762239"/>
            <a:ext cx="3842240" cy="437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V="1">
            <a:off x="4402458" y="2922923"/>
            <a:ext cx="1440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624083" y="6052151"/>
            <a:ext cx="2751079" cy="463991"/>
          </a:xfrm>
          <a:custGeom>
            <a:avLst/>
            <a:gdLst>
              <a:gd name="connsiteX0" fmla="*/ 0 w 2778374"/>
              <a:gd name="connsiteY0" fmla="*/ 0 h 463991"/>
              <a:gd name="connsiteX1" fmla="*/ 2778374 w 2778374"/>
              <a:gd name="connsiteY1" fmla="*/ 0 h 463991"/>
              <a:gd name="connsiteX2" fmla="*/ 2778374 w 2778374"/>
              <a:gd name="connsiteY2" fmla="*/ 463991 h 463991"/>
              <a:gd name="connsiteX3" fmla="*/ 0 w 2778374"/>
              <a:gd name="connsiteY3" fmla="*/ 463991 h 463991"/>
              <a:gd name="connsiteX4" fmla="*/ 0 w 2778374"/>
              <a:gd name="connsiteY4" fmla="*/ 0 h 463991"/>
              <a:gd name="connsiteX0" fmla="*/ 0 w 2778374"/>
              <a:gd name="connsiteY0" fmla="*/ 0 h 463991"/>
              <a:gd name="connsiteX1" fmla="*/ 2778374 w 2778374"/>
              <a:gd name="connsiteY1" fmla="*/ 0 h 463991"/>
              <a:gd name="connsiteX2" fmla="*/ 2621425 w 2778374"/>
              <a:gd name="connsiteY2" fmla="*/ 463991 h 463991"/>
              <a:gd name="connsiteX3" fmla="*/ 0 w 2778374"/>
              <a:gd name="connsiteY3" fmla="*/ 463991 h 463991"/>
              <a:gd name="connsiteX4" fmla="*/ 0 w 2778374"/>
              <a:gd name="connsiteY4" fmla="*/ 0 h 463991"/>
              <a:gd name="connsiteX0" fmla="*/ 0 w 2751079"/>
              <a:gd name="connsiteY0" fmla="*/ 0 h 463991"/>
              <a:gd name="connsiteX1" fmla="*/ 2751079 w 2751079"/>
              <a:gd name="connsiteY1" fmla="*/ 0 h 463991"/>
              <a:gd name="connsiteX2" fmla="*/ 2621425 w 2751079"/>
              <a:gd name="connsiteY2" fmla="*/ 463991 h 463991"/>
              <a:gd name="connsiteX3" fmla="*/ 0 w 2751079"/>
              <a:gd name="connsiteY3" fmla="*/ 463991 h 463991"/>
              <a:gd name="connsiteX4" fmla="*/ 0 w 2751079"/>
              <a:gd name="connsiteY4" fmla="*/ 0 h 46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1079" h="463991">
                <a:moveTo>
                  <a:pt x="0" y="0"/>
                </a:moveTo>
                <a:lnTo>
                  <a:pt x="2751079" y="0"/>
                </a:lnTo>
                <a:lnTo>
                  <a:pt x="2621425" y="463991"/>
                </a:lnTo>
                <a:lnTo>
                  <a:pt x="0" y="463991"/>
                </a:lnTo>
                <a:lnTo>
                  <a:pt x="0" y="0"/>
                </a:lnTo>
                <a:close/>
              </a:path>
            </a:pathLst>
          </a:custGeom>
          <a:solidFill>
            <a:srgbClr val="AF0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1021" y="5569693"/>
            <a:ext cx="1856018" cy="463991"/>
          </a:xfrm>
          <a:custGeom>
            <a:avLst/>
            <a:gdLst>
              <a:gd name="connsiteX0" fmla="*/ 0 w 1856018"/>
              <a:gd name="connsiteY0" fmla="*/ 0 h 463991"/>
              <a:gd name="connsiteX1" fmla="*/ 1856018 w 1856018"/>
              <a:gd name="connsiteY1" fmla="*/ 0 h 463991"/>
              <a:gd name="connsiteX2" fmla="*/ 1856018 w 1856018"/>
              <a:gd name="connsiteY2" fmla="*/ 463991 h 463991"/>
              <a:gd name="connsiteX3" fmla="*/ 0 w 1856018"/>
              <a:gd name="connsiteY3" fmla="*/ 463991 h 463991"/>
              <a:gd name="connsiteX4" fmla="*/ 0 w 1856018"/>
              <a:gd name="connsiteY4" fmla="*/ 0 h 463991"/>
              <a:gd name="connsiteX0" fmla="*/ 0 w 1856018"/>
              <a:gd name="connsiteY0" fmla="*/ 0 h 463991"/>
              <a:gd name="connsiteX1" fmla="*/ 1856018 w 1856018"/>
              <a:gd name="connsiteY1" fmla="*/ 0 h 463991"/>
              <a:gd name="connsiteX2" fmla="*/ 1856018 w 1856018"/>
              <a:gd name="connsiteY2" fmla="*/ 463991 h 463991"/>
              <a:gd name="connsiteX3" fmla="*/ 95534 w 1856018"/>
              <a:gd name="connsiteY3" fmla="*/ 463991 h 463991"/>
              <a:gd name="connsiteX4" fmla="*/ 0 w 1856018"/>
              <a:gd name="connsiteY4" fmla="*/ 0 h 46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6018" h="463991">
                <a:moveTo>
                  <a:pt x="0" y="0"/>
                </a:moveTo>
                <a:lnTo>
                  <a:pt x="1856018" y="0"/>
                </a:lnTo>
                <a:lnTo>
                  <a:pt x="1856018" y="463991"/>
                </a:lnTo>
                <a:lnTo>
                  <a:pt x="95534" y="463991"/>
                </a:lnTo>
                <a:lnTo>
                  <a:pt x="0" y="0"/>
                </a:lnTo>
                <a:close/>
              </a:path>
            </a:pathLst>
          </a:custGeom>
          <a:solidFill>
            <a:srgbClr val="AF0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4541421" y="4725026"/>
            <a:ext cx="4385545" cy="384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Sukoharjo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, 13 Mei 2022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1" y="5513728"/>
            <a:ext cx="1897039" cy="463991"/>
          </a:xfrm>
          <a:custGeom>
            <a:avLst/>
            <a:gdLst>
              <a:gd name="connsiteX0" fmla="*/ 0 w 1897039"/>
              <a:gd name="connsiteY0" fmla="*/ 0 h 463991"/>
              <a:gd name="connsiteX1" fmla="*/ 1897039 w 1897039"/>
              <a:gd name="connsiteY1" fmla="*/ 0 h 463991"/>
              <a:gd name="connsiteX2" fmla="*/ 1897039 w 1897039"/>
              <a:gd name="connsiteY2" fmla="*/ 463991 h 463991"/>
              <a:gd name="connsiteX3" fmla="*/ 0 w 1897039"/>
              <a:gd name="connsiteY3" fmla="*/ 463991 h 463991"/>
              <a:gd name="connsiteX4" fmla="*/ 0 w 1897039"/>
              <a:gd name="connsiteY4" fmla="*/ 0 h 463991"/>
              <a:gd name="connsiteX0" fmla="*/ 0 w 1897039"/>
              <a:gd name="connsiteY0" fmla="*/ 0 h 463991"/>
              <a:gd name="connsiteX1" fmla="*/ 1897039 w 1897039"/>
              <a:gd name="connsiteY1" fmla="*/ 0 h 463991"/>
              <a:gd name="connsiteX2" fmla="*/ 1897039 w 1897039"/>
              <a:gd name="connsiteY2" fmla="*/ 463991 h 463991"/>
              <a:gd name="connsiteX3" fmla="*/ 54591 w 1897039"/>
              <a:gd name="connsiteY3" fmla="*/ 457167 h 463991"/>
              <a:gd name="connsiteX4" fmla="*/ 0 w 1897039"/>
              <a:gd name="connsiteY4" fmla="*/ 0 h 46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7039" h="463991">
                <a:moveTo>
                  <a:pt x="0" y="0"/>
                </a:moveTo>
                <a:lnTo>
                  <a:pt x="1897039" y="0"/>
                </a:lnTo>
                <a:lnTo>
                  <a:pt x="1897039" y="463991"/>
                </a:lnTo>
                <a:lnTo>
                  <a:pt x="54591" y="45716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D876D6">
                  <a:shade val="30000"/>
                  <a:satMod val="115000"/>
                </a:srgbClr>
              </a:gs>
              <a:gs pos="50000">
                <a:srgbClr val="D876D6">
                  <a:shade val="67500"/>
                  <a:satMod val="115000"/>
                </a:srgbClr>
              </a:gs>
              <a:gs pos="100000">
                <a:srgbClr val="D876D6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Ny</a:t>
            </a:r>
            <a:r>
              <a:rPr lang="en-US" sz="11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. </a:t>
            </a:r>
            <a:r>
              <a:rPr lang="en-US" sz="1100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Chusni</a:t>
            </a:r>
            <a:r>
              <a:rPr lang="en-US" sz="11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1100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Albar</a:t>
            </a:r>
            <a:endParaRPr lang="en-US" sz="11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  <a:p>
            <a:pPr algn="ctr"/>
            <a:r>
              <a:rPr lang="en-US" sz="1100" dirty="0" err="1">
                <a:solidFill>
                  <a:schemeClr val="tx1"/>
                </a:solidFill>
                <a:latin typeface="Tw Cen MT" panose="020B0602020104020603" pitchFamily="34" charset="0"/>
              </a:rPr>
              <a:t>Ketua</a:t>
            </a:r>
            <a:r>
              <a:rPr lang="en-US" sz="11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w Cen MT" panose="020B0602020104020603" pitchFamily="34" charset="0"/>
              </a:rPr>
              <a:t>Bidang</a:t>
            </a:r>
            <a:r>
              <a:rPr lang="en-US" sz="1100" dirty="0">
                <a:solidFill>
                  <a:schemeClr val="tx1"/>
                </a:solidFill>
                <a:latin typeface="Tw Cen MT" panose="020B0602020104020603" pitchFamily="34" charset="0"/>
              </a:rPr>
              <a:t> I</a:t>
            </a:r>
          </a:p>
        </p:txBody>
      </p:sp>
      <p:sp>
        <p:nvSpPr>
          <p:cNvPr id="17" name="Right Triangle 16"/>
          <p:cNvSpPr/>
          <p:nvPr/>
        </p:nvSpPr>
        <p:spPr>
          <a:xfrm flipH="1">
            <a:off x="1624084" y="5513727"/>
            <a:ext cx="272954" cy="481133"/>
          </a:xfrm>
          <a:prstGeom prst="rtTriangl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624084" y="5971660"/>
            <a:ext cx="2778374" cy="510390"/>
          </a:xfrm>
          <a:custGeom>
            <a:avLst/>
            <a:gdLst>
              <a:gd name="connsiteX0" fmla="*/ 0 w 2778374"/>
              <a:gd name="connsiteY0" fmla="*/ 0 h 463991"/>
              <a:gd name="connsiteX1" fmla="*/ 2778374 w 2778374"/>
              <a:gd name="connsiteY1" fmla="*/ 0 h 463991"/>
              <a:gd name="connsiteX2" fmla="*/ 2778374 w 2778374"/>
              <a:gd name="connsiteY2" fmla="*/ 463991 h 463991"/>
              <a:gd name="connsiteX3" fmla="*/ 0 w 2778374"/>
              <a:gd name="connsiteY3" fmla="*/ 463991 h 463991"/>
              <a:gd name="connsiteX4" fmla="*/ 0 w 2778374"/>
              <a:gd name="connsiteY4" fmla="*/ 0 h 463991"/>
              <a:gd name="connsiteX0" fmla="*/ 0 w 2778374"/>
              <a:gd name="connsiteY0" fmla="*/ 0 h 463991"/>
              <a:gd name="connsiteX1" fmla="*/ 2778374 w 2778374"/>
              <a:gd name="connsiteY1" fmla="*/ 0 h 463991"/>
              <a:gd name="connsiteX2" fmla="*/ 2723783 w 2778374"/>
              <a:gd name="connsiteY2" fmla="*/ 463991 h 463991"/>
              <a:gd name="connsiteX3" fmla="*/ 0 w 2778374"/>
              <a:gd name="connsiteY3" fmla="*/ 463991 h 463991"/>
              <a:gd name="connsiteX4" fmla="*/ 0 w 2778374"/>
              <a:gd name="connsiteY4" fmla="*/ 0 h 46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8374" h="463991">
                <a:moveTo>
                  <a:pt x="0" y="0"/>
                </a:moveTo>
                <a:lnTo>
                  <a:pt x="2778374" y="0"/>
                </a:lnTo>
                <a:lnTo>
                  <a:pt x="2723783" y="463991"/>
                </a:lnTo>
                <a:lnTo>
                  <a:pt x="0" y="46399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D876D6">
                  <a:shade val="30000"/>
                  <a:satMod val="115000"/>
                </a:srgbClr>
              </a:gs>
              <a:gs pos="50000">
                <a:srgbClr val="D876D6">
                  <a:shade val="67500"/>
                  <a:satMod val="115000"/>
                </a:srgbClr>
              </a:gs>
              <a:gs pos="100000">
                <a:srgbClr val="D876D6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Ny</a:t>
            </a:r>
            <a:r>
              <a:rPr lang="en-US" sz="11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. </a:t>
            </a:r>
            <a:r>
              <a:rPr lang="en-US" sz="1100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Dyah</a:t>
            </a:r>
            <a:r>
              <a:rPr lang="en-US" sz="11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1100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Afif</a:t>
            </a:r>
            <a:r>
              <a:rPr lang="en-US" sz="11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1100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Nurhidayat</a:t>
            </a:r>
            <a:r>
              <a:rPr lang="en-US" sz="11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, S.STP.</a:t>
            </a:r>
          </a:p>
          <a:p>
            <a:pPr algn="ctr"/>
            <a:r>
              <a:rPr lang="en-US" sz="1100" dirty="0" err="1">
                <a:solidFill>
                  <a:schemeClr val="tx1"/>
                </a:solidFill>
                <a:latin typeface="Tw Cen MT" panose="020B0602020104020603" pitchFamily="34" charset="0"/>
              </a:rPr>
              <a:t>Ketua</a:t>
            </a:r>
            <a:r>
              <a:rPr lang="en-US" sz="1100" dirty="0">
                <a:solidFill>
                  <a:schemeClr val="tx1"/>
                </a:solidFill>
                <a:latin typeface="Tw Cen MT" panose="020B0602020104020603" pitchFamily="34" charset="0"/>
              </a:rPr>
              <a:t> TP PKK </a:t>
            </a:r>
            <a:r>
              <a:rPr lang="en-US" sz="1100" dirty="0" err="1">
                <a:solidFill>
                  <a:schemeClr val="tx1"/>
                </a:solidFill>
                <a:latin typeface="Tw Cen MT" panose="020B0602020104020603" pitchFamily="34" charset="0"/>
              </a:rPr>
              <a:t>Kab</a:t>
            </a:r>
            <a:r>
              <a:rPr lang="en-US" sz="1100" dirty="0">
                <a:solidFill>
                  <a:schemeClr val="tx1"/>
                </a:solidFill>
                <a:latin typeface="Tw Cen MT" panose="020B0602020104020603" pitchFamily="34" charset="0"/>
              </a:rPr>
              <a:t>. </a:t>
            </a:r>
            <a:r>
              <a:rPr lang="en-US" sz="1100" dirty="0" err="1">
                <a:solidFill>
                  <a:schemeClr val="tx1"/>
                </a:solidFill>
                <a:latin typeface="Tw Cen MT" panose="020B0602020104020603" pitchFamily="34" charset="0"/>
              </a:rPr>
              <a:t>Wonosobo</a:t>
            </a:r>
            <a:endParaRPr lang="en-US" sz="11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2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3358191" y="3176337"/>
            <a:ext cx="5148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hape 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10866" y="0"/>
            <a:ext cx="34811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iamond 6"/>
          <p:cNvSpPr/>
          <p:nvPr/>
        </p:nvSpPr>
        <p:spPr>
          <a:xfrm>
            <a:off x="241603" y="1114301"/>
            <a:ext cx="3821509" cy="4119952"/>
          </a:xfrm>
          <a:prstGeom prst="diamond">
            <a:avLst/>
          </a:prstGeom>
          <a:solidFill>
            <a:schemeClr val="bg1">
              <a:alpha val="21176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95" y="2019376"/>
            <a:ext cx="2210440" cy="2209651"/>
          </a:xfrm>
          <a:prstGeom prst="rect">
            <a:avLst/>
          </a:prstGeom>
          <a:effectLst/>
        </p:spPr>
      </p:pic>
      <p:sp>
        <p:nvSpPr>
          <p:cNvPr id="9" name="Oval 8"/>
          <p:cNvSpPr/>
          <p:nvPr/>
        </p:nvSpPr>
        <p:spPr>
          <a:xfrm>
            <a:off x="938239" y="1854851"/>
            <a:ext cx="2428236" cy="2638855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1866021" y="5391144"/>
            <a:ext cx="577771" cy="529195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Diamond 10"/>
          <p:cNvSpPr/>
          <p:nvPr/>
        </p:nvSpPr>
        <p:spPr>
          <a:xfrm>
            <a:off x="1866021" y="428052"/>
            <a:ext cx="577771" cy="529195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2" name="Diamond 11"/>
          <p:cNvSpPr/>
          <p:nvPr/>
        </p:nvSpPr>
        <p:spPr>
          <a:xfrm>
            <a:off x="2008013" y="5511838"/>
            <a:ext cx="293787" cy="287807"/>
          </a:xfrm>
          <a:prstGeom prst="diamond">
            <a:avLst/>
          </a:prstGeom>
          <a:solidFill>
            <a:srgbClr val="1B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1900">
              <a:solidFill>
                <a:srgbClr val="1B294C"/>
              </a:solidFill>
            </a:endParaRPr>
          </a:p>
        </p:txBody>
      </p:sp>
      <p:sp>
        <p:nvSpPr>
          <p:cNvPr id="13" name="Diamond 12"/>
          <p:cNvSpPr/>
          <p:nvPr/>
        </p:nvSpPr>
        <p:spPr>
          <a:xfrm>
            <a:off x="2020280" y="548203"/>
            <a:ext cx="293787" cy="287807"/>
          </a:xfrm>
          <a:prstGeom prst="diamond">
            <a:avLst/>
          </a:prstGeom>
          <a:solidFill>
            <a:srgbClr val="1B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1900">
              <a:solidFill>
                <a:srgbClr val="1B294C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62294" y="2159744"/>
            <a:ext cx="4844716" cy="964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r>
              <a:rPr lang="en-ID" sz="6000" b="1" dirty="0">
                <a:solidFill>
                  <a:srgbClr val="F632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POKJA II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747" y="-2604"/>
            <a:ext cx="3058686" cy="68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2457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8" grpId="0"/>
      <p:bldP spid="1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204000" cy="1800000"/>
            <a:chOff x="0" y="0"/>
            <a:chExt cx="12204000" cy="1800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204000" cy="1800000"/>
            </a:xfrm>
            <a:prstGeom prst="rect">
              <a:avLst/>
            </a:prstGeom>
            <a:solidFill>
              <a:srgbClr val="2EBC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92181" y="220811"/>
              <a:ext cx="704750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54"/>
              <a:r>
                <a:rPr lang="en-ID" sz="36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Penguatan</a:t>
              </a:r>
              <a:r>
                <a:rPr lang="en-ID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 </a:t>
              </a:r>
              <a:r>
                <a:rPr lang="en-ID" sz="36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Layanan</a:t>
              </a:r>
              <a:r>
                <a:rPr lang="en-ID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 </a:t>
              </a:r>
              <a:r>
                <a:rPr lang="en-ID" sz="36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Anak</a:t>
              </a:r>
              <a:r>
                <a:rPr lang="en-ID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 </a:t>
              </a:r>
              <a:r>
                <a:rPr lang="en-ID" sz="36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Usia</a:t>
              </a:r>
              <a:r>
                <a:rPr lang="en-ID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 </a:t>
              </a:r>
              <a:r>
                <a:rPr lang="en-ID" sz="36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Dini</a:t>
              </a:r>
              <a:endParaRPr lang="en-ID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3" y="1784475"/>
            <a:ext cx="12606636" cy="1800000"/>
            <a:chOff x="103" y="1784475"/>
            <a:chExt cx="12606636" cy="1800000"/>
          </a:xfrm>
        </p:grpSpPr>
        <p:sp>
          <p:nvSpPr>
            <p:cNvPr id="50" name="Rectangle 49"/>
            <p:cNvSpPr/>
            <p:nvPr/>
          </p:nvSpPr>
          <p:spPr>
            <a:xfrm>
              <a:off x="103" y="1784475"/>
              <a:ext cx="12204000" cy="1800000"/>
            </a:xfrm>
            <a:prstGeom prst="rect">
              <a:avLst/>
            </a:prstGeom>
            <a:solidFill>
              <a:srgbClr val="DFA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112579" y="2288010"/>
              <a:ext cx="104941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54"/>
              <a:r>
                <a:rPr lang="en-ID" sz="36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Peningkatan</a:t>
              </a:r>
              <a:r>
                <a:rPr lang="en-ID" sz="3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 </a:t>
              </a:r>
              <a:r>
                <a:rPr lang="en-ID" sz="36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Kapasitas</a:t>
              </a:r>
              <a:r>
                <a:rPr lang="en-ID" sz="3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 Kader PAUD </a:t>
              </a:r>
              <a:r>
                <a:rPr lang="en-ID" sz="36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dan</a:t>
              </a:r>
              <a:r>
                <a:rPr lang="en-ID" sz="3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 Kader BKB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05" y="3568951"/>
            <a:ext cx="12204000" cy="1800000"/>
            <a:chOff x="206" y="3568950"/>
            <a:chExt cx="12204000" cy="1800000"/>
          </a:xfrm>
        </p:grpSpPr>
        <p:sp>
          <p:nvSpPr>
            <p:cNvPr id="51" name="Rectangle 50"/>
            <p:cNvSpPr/>
            <p:nvPr/>
          </p:nvSpPr>
          <p:spPr>
            <a:xfrm>
              <a:off x="206" y="3568950"/>
              <a:ext cx="12204000" cy="1800000"/>
            </a:xfrm>
            <a:prstGeom prst="rect">
              <a:avLst/>
            </a:prstGeom>
            <a:solidFill>
              <a:srgbClr val="37A6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95853" y="4066625"/>
              <a:ext cx="840671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54"/>
              <a:r>
                <a:rPr lang="en-ID" sz="36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Pembinaan</a:t>
              </a:r>
              <a:r>
                <a:rPr lang="en-ID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 </a:t>
              </a:r>
              <a:r>
                <a:rPr lang="en-ID" sz="36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dan</a:t>
              </a:r>
              <a:r>
                <a:rPr lang="en-ID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 </a:t>
              </a:r>
              <a:r>
                <a:rPr lang="en-ID" sz="36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Penguatan</a:t>
              </a:r>
              <a:r>
                <a:rPr lang="en-ID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 UP2K PKK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9" y="5353425"/>
            <a:ext cx="12204000" cy="1800000"/>
            <a:chOff x="309" y="5353425"/>
            <a:chExt cx="12204000" cy="1800000"/>
          </a:xfrm>
        </p:grpSpPr>
        <p:sp>
          <p:nvSpPr>
            <p:cNvPr id="55" name="Rectangle 54"/>
            <p:cNvSpPr/>
            <p:nvPr/>
          </p:nvSpPr>
          <p:spPr>
            <a:xfrm>
              <a:off x="309" y="5353425"/>
              <a:ext cx="12204000" cy="1800000"/>
            </a:xfrm>
            <a:prstGeom prst="rect">
              <a:avLst/>
            </a:prstGeom>
            <a:solidFill>
              <a:srgbClr val="FD4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11076" y="5613067"/>
              <a:ext cx="1038092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defTabSz="914354"/>
              <a:r>
                <a:rPr lang="en-US" sz="36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Sosialisasi</a:t>
              </a:r>
              <a:r>
                <a: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Pelaksanaan</a:t>
              </a:r>
              <a:r>
                <a: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Pembelajaran</a:t>
              </a:r>
              <a:r>
                <a: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dan</a:t>
              </a:r>
              <a:r>
                <a: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Pendampingan</a:t>
              </a:r>
              <a:r>
                <a: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Belajar</a:t>
              </a:r>
              <a:r>
                <a: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Berbasis</a:t>
              </a:r>
              <a:r>
                <a: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 Daring </a:t>
              </a:r>
              <a:r>
                <a:rPr lang="en-US" sz="36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dan</a:t>
              </a:r>
              <a:r>
                <a: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 Luring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14652" y="135772"/>
            <a:ext cx="1260000" cy="1260000"/>
            <a:chOff x="5574827" y="2258920"/>
            <a:chExt cx="945895" cy="9189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7" name="Freeform 16"/>
            <p:cNvSpPr/>
            <p:nvPr/>
          </p:nvSpPr>
          <p:spPr>
            <a:xfrm>
              <a:off x="5574827" y="2264187"/>
              <a:ext cx="472947" cy="913726"/>
            </a:xfrm>
            <a:custGeom>
              <a:avLst/>
              <a:gdLst>
                <a:gd name="connsiteX0" fmla="*/ 400050 w 400050"/>
                <a:gd name="connsiteY0" fmla="*/ 0 h 715962"/>
                <a:gd name="connsiteX1" fmla="*/ 400050 w 400050"/>
                <a:gd name="connsiteY1" fmla="*/ 715962 h 715962"/>
                <a:gd name="connsiteX2" fmla="*/ 0 w 400050"/>
                <a:gd name="connsiteY2" fmla="*/ 357981 h 715962"/>
                <a:gd name="connsiteX3" fmla="*/ 400050 w 400050"/>
                <a:gd name="connsiteY3" fmla="*/ 0 h 71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715962">
                  <a:moveTo>
                    <a:pt x="400050" y="0"/>
                  </a:moveTo>
                  <a:lnTo>
                    <a:pt x="400050" y="715962"/>
                  </a:lnTo>
                  <a:cubicBezTo>
                    <a:pt x="179108" y="715962"/>
                    <a:pt x="0" y="555688"/>
                    <a:pt x="0" y="357981"/>
                  </a:cubicBezTo>
                  <a:cubicBezTo>
                    <a:pt x="0" y="160274"/>
                    <a:pt x="179108" y="0"/>
                    <a:pt x="400050" y="0"/>
                  </a:cubicBezTo>
                  <a:close/>
                </a:path>
              </a:pathLst>
            </a:custGeom>
            <a:solidFill>
              <a:srgbClr val="EAC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ID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flipH="1">
              <a:off x="6047775" y="2264187"/>
              <a:ext cx="472947" cy="913726"/>
            </a:xfrm>
            <a:custGeom>
              <a:avLst/>
              <a:gdLst>
                <a:gd name="connsiteX0" fmla="*/ 400050 w 400050"/>
                <a:gd name="connsiteY0" fmla="*/ 0 h 715962"/>
                <a:gd name="connsiteX1" fmla="*/ 400050 w 400050"/>
                <a:gd name="connsiteY1" fmla="*/ 715962 h 715962"/>
                <a:gd name="connsiteX2" fmla="*/ 0 w 400050"/>
                <a:gd name="connsiteY2" fmla="*/ 357981 h 715962"/>
                <a:gd name="connsiteX3" fmla="*/ 400050 w 400050"/>
                <a:gd name="connsiteY3" fmla="*/ 0 h 71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715962">
                  <a:moveTo>
                    <a:pt x="400050" y="0"/>
                  </a:moveTo>
                  <a:lnTo>
                    <a:pt x="400050" y="715962"/>
                  </a:lnTo>
                  <a:cubicBezTo>
                    <a:pt x="179108" y="715962"/>
                    <a:pt x="0" y="555688"/>
                    <a:pt x="0" y="357981"/>
                  </a:cubicBezTo>
                  <a:cubicBezTo>
                    <a:pt x="0" y="160274"/>
                    <a:pt x="179108" y="0"/>
                    <a:pt x="400050" y="0"/>
                  </a:cubicBezTo>
                  <a:close/>
                </a:path>
              </a:pathLst>
            </a:custGeom>
            <a:solidFill>
              <a:srgbClr val="2EBCC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ID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95315" y="2258920"/>
              <a:ext cx="704917" cy="8792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r>
                <a:rPr lang="en-ID" sz="6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1</a:t>
              </a:r>
              <a:endPara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5853" y="1930091"/>
            <a:ext cx="1260000" cy="1260000"/>
            <a:chOff x="5574827" y="2258920"/>
            <a:chExt cx="945895" cy="9189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6" name="Freeform 25"/>
            <p:cNvSpPr/>
            <p:nvPr/>
          </p:nvSpPr>
          <p:spPr>
            <a:xfrm>
              <a:off x="5574827" y="2264187"/>
              <a:ext cx="472947" cy="913726"/>
            </a:xfrm>
            <a:custGeom>
              <a:avLst/>
              <a:gdLst>
                <a:gd name="connsiteX0" fmla="*/ 400050 w 400050"/>
                <a:gd name="connsiteY0" fmla="*/ 0 h 715962"/>
                <a:gd name="connsiteX1" fmla="*/ 400050 w 400050"/>
                <a:gd name="connsiteY1" fmla="*/ 715962 h 715962"/>
                <a:gd name="connsiteX2" fmla="*/ 0 w 400050"/>
                <a:gd name="connsiteY2" fmla="*/ 357981 h 715962"/>
                <a:gd name="connsiteX3" fmla="*/ 400050 w 400050"/>
                <a:gd name="connsiteY3" fmla="*/ 0 h 71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715962">
                  <a:moveTo>
                    <a:pt x="400050" y="0"/>
                  </a:moveTo>
                  <a:lnTo>
                    <a:pt x="400050" y="715962"/>
                  </a:lnTo>
                  <a:cubicBezTo>
                    <a:pt x="179108" y="715962"/>
                    <a:pt x="0" y="555688"/>
                    <a:pt x="0" y="357981"/>
                  </a:cubicBezTo>
                  <a:cubicBezTo>
                    <a:pt x="0" y="160274"/>
                    <a:pt x="179108" y="0"/>
                    <a:pt x="400050" y="0"/>
                  </a:cubicBezTo>
                  <a:close/>
                </a:path>
              </a:pathLst>
            </a:custGeom>
            <a:solidFill>
              <a:srgbClr val="EAC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ID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flipH="1">
              <a:off x="6047775" y="2264187"/>
              <a:ext cx="472947" cy="913726"/>
            </a:xfrm>
            <a:custGeom>
              <a:avLst/>
              <a:gdLst>
                <a:gd name="connsiteX0" fmla="*/ 400050 w 400050"/>
                <a:gd name="connsiteY0" fmla="*/ 0 h 715962"/>
                <a:gd name="connsiteX1" fmla="*/ 400050 w 400050"/>
                <a:gd name="connsiteY1" fmla="*/ 715962 h 715962"/>
                <a:gd name="connsiteX2" fmla="*/ 0 w 400050"/>
                <a:gd name="connsiteY2" fmla="*/ 357981 h 715962"/>
                <a:gd name="connsiteX3" fmla="*/ 400050 w 400050"/>
                <a:gd name="connsiteY3" fmla="*/ 0 h 71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715962">
                  <a:moveTo>
                    <a:pt x="400050" y="0"/>
                  </a:moveTo>
                  <a:lnTo>
                    <a:pt x="400050" y="715962"/>
                  </a:lnTo>
                  <a:cubicBezTo>
                    <a:pt x="179108" y="715962"/>
                    <a:pt x="0" y="555688"/>
                    <a:pt x="0" y="357981"/>
                  </a:cubicBezTo>
                  <a:cubicBezTo>
                    <a:pt x="0" y="160274"/>
                    <a:pt x="179108" y="0"/>
                    <a:pt x="400050" y="0"/>
                  </a:cubicBezTo>
                  <a:close/>
                </a:path>
              </a:pathLst>
            </a:custGeom>
            <a:solidFill>
              <a:srgbClr val="DFAE32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ID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651773" y="2258920"/>
              <a:ext cx="704917" cy="8792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r>
                <a:rPr lang="en-ID" sz="6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2</a:t>
              </a:r>
              <a:endPara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726067" y="3846712"/>
            <a:ext cx="1260000" cy="1260000"/>
            <a:chOff x="5574827" y="2244406"/>
            <a:chExt cx="945895" cy="93350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33" name="Freeform 32"/>
            <p:cNvSpPr/>
            <p:nvPr/>
          </p:nvSpPr>
          <p:spPr>
            <a:xfrm>
              <a:off x="5574827" y="2264187"/>
              <a:ext cx="472947" cy="913726"/>
            </a:xfrm>
            <a:custGeom>
              <a:avLst/>
              <a:gdLst>
                <a:gd name="connsiteX0" fmla="*/ 400050 w 400050"/>
                <a:gd name="connsiteY0" fmla="*/ 0 h 715962"/>
                <a:gd name="connsiteX1" fmla="*/ 400050 w 400050"/>
                <a:gd name="connsiteY1" fmla="*/ 715962 h 715962"/>
                <a:gd name="connsiteX2" fmla="*/ 0 w 400050"/>
                <a:gd name="connsiteY2" fmla="*/ 357981 h 715962"/>
                <a:gd name="connsiteX3" fmla="*/ 400050 w 400050"/>
                <a:gd name="connsiteY3" fmla="*/ 0 h 71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715962">
                  <a:moveTo>
                    <a:pt x="400050" y="0"/>
                  </a:moveTo>
                  <a:lnTo>
                    <a:pt x="400050" y="715962"/>
                  </a:lnTo>
                  <a:cubicBezTo>
                    <a:pt x="179108" y="715962"/>
                    <a:pt x="0" y="555688"/>
                    <a:pt x="0" y="357981"/>
                  </a:cubicBezTo>
                  <a:cubicBezTo>
                    <a:pt x="0" y="160274"/>
                    <a:pt x="179108" y="0"/>
                    <a:pt x="400050" y="0"/>
                  </a:cubicBezTo>
                  <a:close/>
                </a:path>
              </a:pathLst>
            </a:custGeom>
            <a:solidFill>
              <a:srgbClr val="EAC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ID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 flipH="1">
              <a:off x="6047775" y="2264187"/>
              <a:ext cx="472947" cy="913726"/>
            </a:xfrm>
            <a:custGeom>
              <a:avLst/>
              <a:gdLst>
                <a:gd name="connsiteX0" fmla="*/ 400050 w 400050"/>
                <a:gd name="connsiteY0" fmla="*/ 0 h 715962"/>
                <a:gd name="connsiteX1" fmla="*/ 400050 w 400050"/>
                <a:gd name="connsiteY1" fmla="*/ 715962 h 715962"/>
                <a:gd name="connsiteX2" fmla="*/ 0 w 400050"/>
                <a:gd name="connsiteY2" fmla="*/ 357981 h 715962"/>
                <a:gd name="connsiteX3" fmla="*/ 400050 w 400050"/>
                <a:gd name="connsiteY3" fmla="*/ 0 h 71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715962">
                  <a:moveTo>
                    <a:pt x="400050" y="0"/>
                  </a:moveTo>
                  <a:lnTo>
                    <a:pt x="400050" y="715962"/>
                  </a:lnTo>
                  <a:cubicBezTo>
                    <a:pt x="179108" y="715962"/>
                    <a:pt x="0" y="555688"/>
                    <a:pt x="0" y="357981"/>
                  </a:cubicBezTo>
                  <a:cubicBezTo>
                    <a:pt x="0" y="160274"/>
                    <a:pt x="179108" y="0"/>
                    <a:pt x="400050" y="0"/>
                  </a:cubicBezTo>
                  <a:close/>
                </a:path>
              </a:pathLst>
            </a:custGeom>
            <a:solidFill>
              <a:srgbClr val="37A682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ID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651773" y="2244406"/>
              <a:ext cx="704917" cy="8792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r>
                <a:rPr lang="en-ID" sz="6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3</a:t>
              </a:r>
              <a:endPara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92185" y="5416360"/>
            <a:ext cx="1133527" cy="1260000"/>
            <a:chOff x="5574827" y="2244406"/>
            <a:chExt cx="945895" cy="93350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43" name="Freeform 42"/>
            <p:cNvSpPr/>
            <p:nvPr/>
          </p:nvSpPr>
          <p:spPr>
            <a:xfrm>
              <a:off x="5574827" y="2264187"/>
              <a:ext cx="472947" cy="913726"/>
            </a:xfrm>
            <a:custGeom>
              <a:avLst/>
              <a:gdLst>
                <a:gd name="connsiteX0" fmla="*/ 400050 w 400050"/>
                <a:gd name="connsiteY0" fmla="*/ 0 h 715962"/>
                <a:gd name="connsiteX1" fmla="*/ 400050 w 400050"/>
                <a:gd name="connsiteY1" fmla="*/ 715962 h 715962"/>
                <a:gd name="connsiteX2" fmla="*/ 0 w 400050"/>
                <a:gd name="connsiteY2" fmla="*/ 357981 h 715962"/>
                <a:gd name="connsiteX3" fmla="*/ 400050 w 400050"/>
                <a:gd name="connsiteY3" fmla="*/ 0 h 71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715962">
                  <a:moveTo>
                    <a:pt x="400050" y="0"/>
                  </a:moveTo>
                  <a:lnTo>
                    <a:pt x="400050" y="715962"/>
                  </a:lnTo>
                  <a:cubicBezTo>
                    <a:pt x="179108" y="715962"/>
                    <a:pt x="0" y="555688"/>
                    <a:pt x="0" y="357981"/>
                  </a:cubicBezTo>
                  <a:cubicBezTo>
                    <a:pt x="0" y="160274"/>
                    <a:pt x="179108" y="0"/>
                    <a:pt x="400050" y="0"/>
                  </a:cubicBezTo>
                  <a:close/>
                </a:path>
              </a:pathLst>
            </a:custGeom>
            <a:solidFill>
              <a:srgbClr val="EAC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ID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flipH="1">
              <a:off x="6047775" y="2264187"/>
              <a:ext cx="472947" cy="913726"/>
            </a:xfrm>
            <a:custGeom>
              <a:avLst/>
              <a:gdLst>
                <a:gd name="connsiteX0" fmla="*/ 400050 w 400050"/>
                <a:gd name="connsiteY0" fmla="*/ 0 h 715962"/>
                <a:gd name="connsiteX1" fmla="*/ 400050 w 400050"/>
                <a:gd name="connsiteY1" fmla="*/ 715962 h 715962"/>
                <a:gd name="connsiteX2" fmla="*/ 0 w 400050"/>
                <a:gd name="connsiteY2" fmla="*/ 357981 h 715962"/>
                <a:gd name="connsiteX3" fmla="*/ 400050 w 400050"/>
                <a:gd name="connsiteY3" fmla="*/ 0 h 71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715962">
                  <a:moveTo>
                    <a:pt x="400050" y="0"/>
                  </a:moveTo>
                  <a:lnTo>
                    <a:pt x="400050" y="715962"/>
                  </a:lnTo>
                  <a:cubicBezTo>
                    <a:pt x="179108" y="715962"/>
                    <a:pt x="0" y="555688"/>
                    <a:pt x="0" y="357981"/>
                  </a:cubicBezTo>
                  <a:cubicBezTo>
                    <a:pt x="0" y="160274"/>
                    <a:pt x="179108" y="0"/>
                    <a:pt x="400050" y="0"/>
                  </a:cubicBezTo>
                  <a:close/>
                </a:path>
              </a:pathLst>
            </a:custGeom>
            <a:solidFill>
              <a:srgbClr val="FD4554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ID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637259" y="2244406"/>
              <a:ext cx="704917" cy="8792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r>
                <a:rPr lang="en-ID" sz="6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4</a:t>
              </a:r>
              <a:endPara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73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3358191" y="3176337"/>
            <a:ext cx="5148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hape 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10866" y="0"/>
            <a:ext cx="34811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iamond 6"/>
          <p:cNvSpPr/>
          <p:nvPr/>
        </p:nvSpPr>
        <p:spPr>
          <a:xfrm>
            <a:off x="241603" y="1114301"/>
            <a:ext cx="3821509" cy="4119952"/>
          </a:xfrm>
          <a:prstGeom prst="diamond">
            <a:avLst/>
          </a:prstGeom>
          <a:solidFill>
            <a:schemeClr val="bg1">
              <a:alpha val="21176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95" y="2019376"/>
            <a:ext cx="2210440" cy="2209651"/>
          </a:xfrm>
          <a:prstGeom prst="rect">
            <a:avLst/>
          </a:prstGeom>
          <a:effectLst/>
        </p:spPr>
      </p:pic>
      <p:sp>
        <p:nvSpPr>
          <p:cNvPr id="9" name="Oval 8"/>
          <p:cNvSpPr/>
          <p:nvPr/>
        </p:nvSpPr>
        <p:spPr>
          <a:xfrm>
            <a:off x="938239" y="1854851"/>
            <a:ext cx="2428236" cy="2638855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1866021" y="5391144"/>
            <a:ext cx="577771" cy="529195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Diamond 10"/>
          <p:cNvSpPr/>
          <p:nvPr/>
        </p:nvSpPr>
        <p:spPr>
          <a:xfrm>
            <a:off x="1866021" y="428052"/>
            <a:ext cx="577771" cy="529195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2" name="Diamond 11"/>
          <p:cNvSpPr/>
          <p:nvPr/>
        </p:nvSpPr>
        <p:spPr>
          <a:xfrm>
            <a:off x="2008013" y="5511838"/>
            <a:ext cx="293787" cy="287807"/>
          </a:xfrm>
          <a:prstGeom prst="diamond">
            <a:avLst/>
          </a:prstGeom>
          <a:solidFill>
            <a:srgbClr val="1B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1900">
              <a:solidFill>
                <a:srgbClr val="1B294C"/>
              </a:solidFill>
            </a:endParaRPr>
          </a:p>
        </p:txBody>
      </p:sp>
      <p:sp>
        <p:nvSpPr>
          <p:cNvPr id="13" name="Diamond 12"/>
          <p:cNvSpPr/>
          <p:nvPr/>
        </p:nvSpPr>
        <p:spPr>
          <a:xfrm>
            <a:off x="2020280" y="548203"/>
            <a:ext cx="293787" cy="287807"/>
          </a:xfrm>
          <a:prstGeom prst="diamond">
            <a:avLst/>
          </a:prstGeom>
          <a:solidFill>
            <a:srgbClr val="1B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1900">
              <a:solidFill>
                <a:srgbClr val="1B294C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04682" y="2121437"/>
            <a:ext cx="4844716" cy="964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r>
              <a:rPr lang="en-ID" sz="6000" b="1" dirty="0">
                <a:solidFill>
                  <a:srgbClr val="F632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POKJA III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803" y="0"/>
            <a:ext cx="2973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446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8" grpId="0"/>
      <p:bldP spid="1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02802" y="-1"/>
            <a:ext cx="4137587" cy="6859931"/>
            <a:chOff x="4002802" y="-4"/>
            <a:chExt cx="4137587" cy="6859931"/>
          </a:xfrm>
        </p:grpSpPr>
        <p:grpSp>
          <p:nvGrpSpPr>
            <p:cNvPr id="20" name="Group 19"/>
            <p:cNvGrpSpPr/>
            <p:nvPr/>
          </p:nvGrpSpPr>
          <p:grpSpPr>
            <a:xfrm>
              <a:off x="4015504" y="0"/>
              <a:ext cx="4124885" cy="6859927"/>
              <a:chOff x="4610099" y="-6858000"/>
              <a:chExt cx="4124885" cy="68580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610099" y="-6858000"/>
                <a:ext cx="4124885" cy="6858000"/>
              </a:xfrm>
              <a:prstGeom prst="rect">
                <a:avLst/>
              </a:prstGeom>
              <a:solidFill>
                <a:srgbClr val="EAC6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Title 1"/>
              <p:cNvSpPr txBox="1">
                <a:spLocks/>
              </p:cNvSpPr>
              <p:nvPr/>
            </p:nvSpPr>
            <p:spPr>
              <a:xfrm>
                <a:off x="4859427" y="-4080549"/>
                <a:ext cx="3697366" cy="2867275"/>
              </a:xfrm>
              <a:prstGeom prst="rect">
                <a:avLst/>
              </a:prstGeom>
              <a:noFill/>
              <a:ln w="76200">
                <a:noFill/>
                <a:prstDash val="sysDot"/>
              </a:ln>
            </p:spPr>
            <p:txBody>
              <a:bodyPr/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ID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2. </a:t>
                </a:r>
                <a:r>
                  <a:rPr lang="en-ID" sz="3600" b="1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Sosialisasi</a:t>
                </a:r>
                <a:r>
                  <a:rPr lang="en-ID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 PAH ASUH (</a:t>
                </a:r>
                <a:r>
                  <a:rPr lang="en-ID" sz="3600" b="1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Pangan</a:t>
                </a:r>
                <a:r>
                  <a:rPr lang="en-ID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 </a:t>
                </a:r>
                <a:r>
                  <a:rPr lang="en-ID" sz="3600" b="1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Asal</a:t>
                </a:r>
                <a:r>
                  <a:rPr lang="en-ID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 </a:t>
                </a:r>
                <a:r>
                  <a:rPr lang="en-ID" sz="3600" b="1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Hewan</a:t>
                </a:r>
                <a:r>
                  <a:rPr lang="en-ID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 yang </a:t>
                </a:r>
                <a:r>
                  <a:rPr lang="en-ID" sz="3600" b="1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Aman</a:t>
                </a:r>
                <a:r>
                  <a:rPr lang="en-ID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, </a:t>
                </a:r>
                <a:r>
                  <a:rPr lang="en-ID" sz="3600" b="1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Sehat</a:t>
                </a:r>
                <a:r>
                  <a:rPr lang="en-ID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, </a:t>
                </a:r>
                <a:r>
                  <a:rPr lang="en-ID" sz="3600" b="1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Utuh</a:t>
                </a:r>
                <a:r>
                  <a:rPr lang="en-ID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 </a:t>
                </a:r>
                <a:r>
                  <a:rPr lang="en-ID" sz="3600" b="1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dan</a:t>
                </a:r>
                <a:r>
                  <a:rPr lang="en-ID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 Halal), </a:t>
                </a:r>
                <a:r>
                  <a:rPr lang="en-ID" sz="3600" b="1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Penyusunan</a:t>
                </a:r>
                <a:r>
                  <a:rPr lang="en-ID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 Menu B2SA </a:t>
                </a:r>
                <a:r>
                  <a:rPr lang="en-ID" sz="3600" b="1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dan</a:t>
                </a:r>
                <a:r>
                  <a:rPr lang="en-ID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 </a:t>
                </a:r>
                <a:r>
                  <a:rPr lang="en-ID" sz="3600" b="1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Gemarikan</a:t>
                </a:r>
                <a:r>
                  <a:rPr lang="en-ID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 </a:t>
                </a:r>
              </a:p>
            </p:txBody>
          </p:sp>
        </p:grpSp>
        <p:pic>
          <p:nvPicPr>
            <p:cNvPr id="25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3" r="9554"/>
            <a:stretch/>
          </p:blipFill>
          <p:spPr bwMode="auto">
            <a:xfrm>
              <a:off x="4002802" y="-4"/>
              <a:ext cx="4113145" cy="2757715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8110291" y="0"/>
            <a:ext cx="4081708" cy="6858000"/>
            <a:chOff x="8110291" y="0"/>
            <a:chExt cx="4081708" cy="6858000"/>
          </a:xfrm>
        </p:grpSpPr>
        <p:grpSp>
          <p:nvGrpSpPr>
            <p:cNvPr id="21" name="Group 20"/>
            <p:cNvGrpSpPr/>
            <p:nvPr/>
          </p:nvGrpSpPr>
          <p:grpSpPr>
            <a:xfrm>
              <a:off x="8110291" y="0"/>
              <a:ext cx="4081703" cy="6858000"/>
              <a:chOff x="13180759" y="-337887"/>
              <a:chExt cx="4057732" cy="68580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3206491" y="-337887"/>
                <a:ext cx="4032000" cy="6858000"/>
              </a:xfrm>
              <a:prstGeom prst="rect">
                <a:avLst/>
              </a:prstGeom>
              <a:solidFill>
                <a:srgbClr val="FD45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itle 1"/>
              <p:cNvSpPr txBox="1">
                <a:spLocks/>
              </p:cNvSpPr>
              <p:nvPr/>
            </p:nvSpPr>
            <p:spPr>
              <a:xfrm>
                <a:off x="13180759" y="-237716"/>
                <a:ext cx="4054065" cy="614041"/>
              </a:xfrm>
              <a:prstGeom prst="rect">
                <a:avLst/>
              </a:prstGeom>
              <a:noFill/>
              <a:ln w="76200">
                <a:noFill/>
                <a:prstDash val="sysDot"/>
              </a:ln>
            </p:spPr>
            <p:txBody>
              <a:bodyPr/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ID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3. </a:t>
                </a:r>
                <a:r>
                  <a:rPr lang="en-ID" sz="3600" b="1" dirty="0" err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Sosialisasi</a:t>
                </a:r>
                <a:r>
                  <a:rPr lang="en-ID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 </a:t>
                </a:r>
                <a:r>
                  <a:rPr lang="en-ID" sz="3600" b="1" dirty="0" err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Rumah</a:t>
                </a:r>
                <a:r>
                  <a:rPr lang="en-ID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 </a:t>
                </a:r>
                <a:r>
                  <a:rPr lang="en-ID" sz="3600" b="1" dirty="0" err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Sehat</a:t>
                </a:r>
                <a:r>
                  <a:rPr lang="en-ID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, </a:t>
                </a:r>
                <a:r>
                  <a:rPr lang="en-ID" sz="3600" b="1" dirty="0" err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dan</a:t>
                </a:r>
                <a:r>
                  <a:rPr lang="en-ID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 </a:t>
                </a:r>
                <a:r>
                  <a:rPr lang="en-ID" sz="3600" b="1" dirty="0" err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Pengolahan</a:t>
                </a:r>
                <a:r>
                  <a:rPr lang="en-ID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 </a:t>
                </a:r>
                <a:r>
                  <a:rPr lang="en-ID" sz="3600" b="1" dirty="0" err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Pupuk</a:t>
                </a:r>
                <a:r>
                  <a:rPr lang="en-ID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 </a:t>
                </a:r>
                <a:r>
                  <a:rPr lang="en-ID" sz="3600" b="1" dirty="0" err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Organik</a:t>
                </a:r>
                <a:r>
                  <a:rPr lang="en-ID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 </a:t>
                </a:r>
                <a:r>
                  <a:rPr lang="en-ID" sz="3600" b="1" dirty="0" err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Berbasis</a:t>
                </a:r>
                <a:r>
                  <a:rPr lang="en-ID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 </a:t>
                </a:r>
                <a:r>
                  <a:rPr lang="en-ID" sz="3600" b="1" dirty="0" err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Limbah</a:t>
                </a:r>
                <a:r>
                  <a:rPr lang="en-ID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 </a:t>
                </a:r>
                <a:r>
                  <a:rPr lang="en-ID" sz="3600" b="1" dirty="0" err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Sampah</a:t>
                </a:r>
                <a:r>
                  <a:rPr lang="en-ID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 </a:t>
                </a:r>
                <a:r>
                  <a:rPr lang="en-ID" sz="3600" b="1" dirty="0" err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Rumah</a:t>
                </a:r>
                <a:r>
                  <a:rPr lang="en-ID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 </a:t>
                </a:r>
                <a:r>
                  <a:rPr lang="en-ID" sz="3600" b="1" dirty="0" err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Tangga</a:t>
                </a:r>
                <a:endParaRPr lang="en-ID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26" name="Picture 25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36"/>
            <a:stretch/>
          </p:blipFill>
          <p:spPr bwMode="auto">
            <a:xfrm>
              <a:off x="8123953" y="3236686"/>
              <a:ext cx="4068046" cy="3621314"/>
            </a:xfrm>
            <a:prstGeom prst="rect">
              <a:avLst/>
            </a:prstGeom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" name="Group 1"/>
          <p:cNvGrpSpPr/>
          <p:nvPr/>
        </p:nvGrpSpPr>
        <p:grpSpPr>
          <a:xfrm>
            <a:off x="-5373" y="1927"/>
            <a:ext cx="4032000" cy="6858000"/>
            <a:chOff x="-5373" y="1927"/>
            <a:chExt cx="4032000" cy="6858000"/>
          </a:xfrm>
        </p:grpSpPr>
        <p:grpSp>
          <p:nvGrpSpPr>
            <p:cNvPr id="13" name="Group 12"/>
            <p:cNvGrpSpPr/>
            <p:nvPr/>
          </p:nvGrpSpPr>
          <p:grpSpPr>
            <a:xfrm>
              <a:off x="-5373" y="1927"/>
              <a:ext cx="4032000" cy="6858000"/>
              <a:chOff x="-6819900" y="-1020830"/>
              <a:chExt cx="4032000" cy="6858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-6819900" y="-1020830"/>
                <a:ext cx="4032000" cy="6858000"/>
              </a:xfrm>
              <a:prstGeom prst="rect">
                <a:avLst/>
              </a:prstGeom>
              <a:solidFill>
                <a:srgbClr val="2EBC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Title 1"/>
              <p:cNvSpPr txBox="1">
                <a:spLocks/>
              </p:cNvSpPr>
              <p:nvPr/>
            </p:nvSpPr>
            <p:spPr>
              <a:xfrm>
                <a:off x="-6703885" y="-827993"/>
                <a:ext cx="3867717" cy="3366610"/>
              </a:xfrm>
              <a:prstGeom prst="rect">
                <a:avLst/>
              </a:prstGeom>
              <a:noFill/>
              <a:ln w="76200">
                <a:noFill/>
                <a:prstDash val="sysDot"/>
              </a:ln>
            </p:spPr>
            <p:txBody>
              <a:bodyPr/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ID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1. </a:t>
                </a:r>
                <a:r>
                  <a:rPr lang="en-ID" sz="3600" b="1" dirty="0" err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Penguatan</a:t>
                </a:r>
                <a:r>
                  <a:rPr lang="en-ID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 </a:t>
                </a:r>
                <a:r>
                  <a:rPr lang="en-ID" sz="3600" b="1" dirty="0" err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Ketahanan</a:t>
                </a:r>
                <a:r>
                  <a:rPr lang="en-ID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 </a:t>
                </a:r>
                <a:r>
                  <a:rPr lang="en-ID" sz="3600" b="1" dirty="0" err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Pangan</a:t>
                </a:r>
                <a:r>
                  <a:rPr lang="en-ID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 </a:t>
                </a:r>
                <a:r>
                  <a:rPr lang="en-ID" sz="3600" b="1" dirty="0" err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Melalui</a:t>
                </a:r>
                <a:r>
                  <a:rPr lang="en-ID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 AKU HATINYA PKK</a:t>
                </a:r>
              </a:p>
            </p:txBody>
          </p:sp>
        </p:grpSp>
        <p:pic>
          <p:nvPicPr>
            <p:cNvPr id="22" name="Picture 21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7" r="21974"/>
            <a:stretch/>
          </p:blipFill>
          <p:spPr bwMode="auto">
            <a:xfrm>
              <a:off x="0" y="2757714"/>
              <a:ext cx="3991680" cy="4100285"/>
            </a:xfrm>
            <a:prstGeom prst="rect">
              <a:avLst/>
            </a:prstGeom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23" name="Straight Connector 22"/>
          <p:cNvCxnSpPr/>
          <p:nvPr/>
        </p:nvCxnSpPr>
        <p:spPr>
          <a:xfrm>
            <a:off x="4009153" y="0"/>
            <a:ext cx="0" cy="685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123953" y="0"/>
            <a:ext cx="0" cy="685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27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99" name="Straight Connector 14"/>
          <p:cNvCxnSpPr>
            <a:cxnSpLocks/>
          </p:cNvCxnSpPr>
          <p:nvPr/>
        </p:nvCxnSpPr>
        <p:spPr>
          <a:xfrm>
            <a:off x="3358191" y="3176337"/>
            <a:ext cx="5148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234" name="Shape 68"/>
          <p:cNvPicPr preferRelativeResize="0"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10866" y="0"/>
            <a:ext cx="34811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126" name="Diamond 6"/>
          <p:cNvSpPr/>
          <p:nvPr/>
        </p:nvSpPr>
        <p:spPr>
          <a:xfrm>
            <a:off x="241603" y="1114301"/>
            <a:ext cx="3821509" cy="4119952"/>
          </a:xfrm>
          <a:prstGeom prst="diamond">
            <a:avLst/>
          </a:prstGeom>
          <a:solidFill>
            <a:schemeClr val="bg1">
              <a:alpha val="21176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2097235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1095" y="2019376"/>
            <a:ext cx="2210440" cy="2209651"/>
          </a:xfrm>
          <a:prstGeom prst="rect">
            <a:avLst/>
          </a:prstGeom>
          <a:effectLst/>
        </p:spPr>
      </p:pic>
      <p:sp>
        <p:nvSpPr>
          <p:cNvPr id="1049127" name="Oval 8"/>
          <p:cNvSpPr/>
          <p:nvPr/>
        </p:nvSpPr>
        <p:spPr>
          <a:xfrm>
            <a:off x="938239" y="1854851"/>
            <a:ext cx="2428236" cy="2638855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049128" name="Diamond 9"/>
          <p:cNvSpPr/>
          <p:nvPr/>
        </p:nvSpPr>
        <p:spPr>
          <a:xfrm>
            <a:off x="1866021" y="5391144"/>
            <a:ext cx="577771" cy="529195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049129" name="Diamond 10"/>
          <p:cNvSpPr/>
          <p:nvPr/>
        </p:nvSpPr>
        <p:spPr>
          <a:xfrm>
            <a:off x="1866021" y="428052"/>
            <a:ext cx="577771" cy="529195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049130" name="Diamond 11"/>
          <p:cNvSpPr/>
          <p:nvPr/>
        </p:nvSpPr>
        <p:spPr>
          <a:xfrm>
            <a:off x="2008013" y="5511838"/>
            <a:ext cx="293787" cy="287807"/>
          </a:xfrm>
          <a:prstGeom prst="diamond">
            <a:avLst/>
          </a:prstGeom>
          <a:solidFill>
            <a:srgbClr val="1B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1900">
              <a:solidFill>
                <a:srgbClr val="1B294C"/>
              </a:solidFill>
            </a:endParaRPr>
          </a:p>
        </p:txBody>
      </p:sp>
      <p:sp>
        <p:nvSpPr>
          <p:cNvPr id="1049132" name="Diamond 12"/>
          <p:cNvSpPr/>
          <p:nvPr/>
        </p:nvSpPr>
        <p:spPr>
          <a:xfrm>
            <a:off x="2020280" y="548203"/>
            <a:ext cx="293787" cy="287807"/>
          </a:xfrm>
          <a:prstGeom prst="diamond">
            <a:avLst/>
          </a:prstGeom>
          <a:solidFill>
            <a:srgbClr val="1B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1900">
              <a:solidFill>
                <a:srgbClr val="1B294C"/>
              </a:solidFill>
            </a:endParaRPr>
          </a:p>
        </p:txBody>
      </p:sp>
      <p:sp>
        <p:nvSpPr>
          <p:cNvPr id="1049133" name="Rectangle 17"/>
          <p:cNvSpPr/>
          <p:nvPr/>
        </p:nvSpPr>
        <p:spPr>
          <a:xfrm>
            <a:off x="3839875" y="2088950"/>
            <a:ext cx="4666316" cy="930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r>
              <a:rPr lang="en-ID" sz="6000" b="1" dirty="0">
                <a:solidFill>
                  <a:srgbClr val="F632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POKJA IV</a:t>
            </a:r>
          </a:p>
        </p:txBody>
      </p:sp>
      <p:pic>
        <p:nvPicPr>
          <p:cNvPr id="209723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534" y="0"/>
            <a:ext cx="3030808" cy="685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4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9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09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7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97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97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9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049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9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9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9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4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4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49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4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4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049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4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9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9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9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126" grpId="0" animBg="1"/>
      <p:bldP spid="1049127" grpId="0" animBg="1"/>
      <p:bldP spid="1049128" grpId="0" animBg="1"/>
      <p:bldP spid="1049129" grpId="0" animBg="1"/>
      <p:bldP spid="1049130" grpId="0" animBg="1"/>
      <p:bldP spid="1049132" grpId="0" animBg="1"/>
      <p:bldP spid="10491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73262" y="0"/>
            <a:ext cx="12365262" cy="2609851"/>
          </a:xfrm>
          <a:prstGeom prst="rect">
            <a:avLst/>
          </a:prstGeom>
          <a:solidFill>
            <a:srgbClr val="FF2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ID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94593"/>
            <a:ext cx="11918731" cy="1103993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id-I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1.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Peningkatan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Kapasitas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Kader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Posyandu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dan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Pembentukan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  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Posyandu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HI</a:t>
            </a:r>
            <a:endParaRPr lang="en-ID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3" y="4152902"/>
            <a:ext cx="12192000" cy="2705100"/>
          </a:xfrm>
          <a:prstGeom prst="rect">
            <a:avLst/>
          </a:prstGeom>
          <a:solidFill>
            <a:srgbClr val="012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ID" sz="1900" dirty="0">
              <a:solidFill>
                <a:prstClr val="white"/>
              </a:solidFill>
            </a:endParaRPr>
          </a:p>
          <a:p>
            <a:pPr algn="ctr" defTabSz="914354"/>
            <a:endParaRPr lang="en-ID" sz="1900" dirty="0">
              <a:solidFill>
                <a:prstClr val="white"/>
              </a:solidFill>
            </a:endParaRPr>
          </a:p>
          <a:p>
            <a:pPr algn="ctr" defTabSz="914354"/>
            <a:endParaRPr lang="en-ID" sz="1900" dirty="0">
              <a:solidFill>
                <a:prstClr val="white"/>
              </a:solidFill>
            </a:endParaRPr>
          </a:p>
          <a:p>
            <a:pPr algn="ctr" defTabSz="914354"/>
            <a:endParaRPr lang="en-ID" sz="1900" dirty="0">
              <a:solidFill>
                <a:prstClr val="white"/>
              </a:solidFill>
            </a:endParaRPr>
          </a:p>
          <a:p>
            <a:pPr algn="ctr" defTabSz="914354"/>
            <a:endParaRPr lang="en-ID" sz="1900" dirty="0">
              <a:solidFill>
                <a:prstClr val="white"/>
              </a:solidFill>
            </a:endParaRPr>
          </a:p>
          <a:p>
            <a:pPr algn="ctr" defTabSz="914354"/>
            <a:endParaRPr lang="en-ID" sz="1900" dirty="0">
              <a:solidFill>
                <a:prstClr val="white"/>
              </a:solidFill>
            </a:endParaRPr>
          </a:p>
          <a:p>
            <a:pPr algn="ctr" defTabSz="914354"/>
            <a:endParaRPr lang="en-ID" sz="1900" dirty="0">
              <a:solidFill>
                <a:prstClr val="white"/>
              </a:solidFill>
            </a:endParaRPr>
          </a:p>
          <a:p>
            <a:pPr algn="ctr" defTabSz="914354"/>
            <a:endParaRPr lang="en-ID" sz="1900" dirty="0">
              <a:solidFill>
                <a:prstClr val="white"/>
              </a:solidFill>
            </a:endParaRPr>
          </a:p>
          <a:p>
            <a:pPr algn="ctr" defTabSz="914354"/>
            <a:endParaRPr lang="en-ID" sz="1900" dirty="0">
              <a:solidFill>
                <a:prstClr val="white"/>
              </a:solidFill>
            </a:endParaRPr>
          </a:p>
          <a:p>
            <a:pPr algn="ctr" defTabSz="914354"/>
            <a:endParaRPr lang="en-ID" sz="1900" dirty="0">
              <a:solidFill>
                <a:prstClr val="white"/>
              </a:solidFill>
            </a:endParaRPr>
          </a:p>
          <a:p>
            <a:pPr algn="ctr" defTabSz="914354"/>
            <a:endParaRPr lang="en-ID" sz="1900" dirty="0">
              <a:solidFill>
                <a:prstClr val="white"/>
              </a:solidFill>
            </a:endParaRPr>
          </a:p>
          <a:p>
            <a:pPr algn="r" defTabSz="914354"/>
            <a:r>
              <a:rPr lang="en-ID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L.O./</a:t>
            </a:r>
            <a:r>
              <a:rPr lang="en-ID" sz="1200" b="1" dirty="0" err="1">
                <a:solidFill>
                  <a:prstClr val="white"/>
                </a:solidFill>
                <a:latin typeface="Cambria" panose="02040503050406030204" pitchFamily="18" charset="0"/>
              </a:rPr>
              <a:t>Dsg</a:t>
            </a:r>
            <a:r>
              <a:rPr lang="en-ID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. </a:t>
            </a:r>
            <a:r>
              <a:rPr lang="en-ID" sz="1200" dirty="0">
                <a:solidFill>
                  <a:prstClr val="white"/>
                </a:solidFill>
                <a:latin typeface="Cambria" panose="02040503050406030204" pitchFamily="18" charset="0"/>
              </a:rPr>
              <a:t>Abdurrahman </a:t>
            </a:r>
            <a:r>
              <a:rPr lang="en-ID" sz="1200" dirty="0" err="1">
                <a:solidFill>
                  <a:prstClr val="white"/>
                </a:solidFill>
                <a:latin typeface="Cambria" panose="02040503050406030204" pitchFamily="18" charset="0"/>
              </a:rPr>
              <a:t>Rifai</a:t>
            </a:r>
            <a:endParaRPr lang="en-ID" sz="12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427559" y="1031025"/>
            <a:ext cx="9884821" cy="844492"/>
          </a:xfrm>
          <a:prstGeom prst="rect">
            <a:avLst/>
          </a:prstGeom>
          <a:ln>
            <a:noFill/>
          </a:ln>
        </p:spPr>
        <p:txBody>
          <a:bodyPr vert="horz" lIns="91436" tIns="45718" rIns="91436" bIns="457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2. </a:t>
            </a: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Refreshing Kader PIH (</a:t>
            </a:r>
            <a:r>
              <a:rPr lang="en-US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Pendamping</a:t>
            </a: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Ibu</a:t>
            </a: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Hamil</a:t>
            </a: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)</a:t>
            </a:r>
            <a:endParaRPr lang="en-ID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6" name="Rectangle 28"/>
          <p:cNvSpPr/>
          <p:nvPr/>
        </p:nvSpPr>
        <p:spPr>
          <a:xfrm>
            <a:off x="-171452" y="2609849"/>
            <a:ext cx="12363449" cy="154305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r>
              <a:rPr lang="en-ID" sz="6600" b="1" i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Pencegahan</a:t>
            </a:r>
            <a:r>
              <a:rPr lang="en-ID" sz="6600" b="1" i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</a:t>
            </a:r>
            <a:r>
              <a:rPr lang="en-ID" sz="6600" b="1" i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dan</a:t>
            </a:r>
            <a:r>
              <a:rPr lang="en-ID" sz="6600" b="1" i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</a:t>
            </a:r>
            <a:r>
              <a:rPr lang="en-ID" sz="6600" b="1" i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Penurunan</a:t>
            </a:r>
            <a:r>
              <a:rPr lang="en-ID" sz="6600" b="1" i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Stunting </a:t>
            </a:r>
            <a:endParaRPr lang="en-US" sz="6600" b="1" i="1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27329" y="4498820"/>
            <a:ext cx="9788726" cy="1065343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3</a:t>
            </a:r>
            <a:r>
              <a:rPr lang="en-ID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. </a:t>
            </a:r>
            <a:r>
              <a:rPr lang="en-ID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Sosialisasi</a:t>
            </a:r>
            <a:r>
              <a:rPr lang="en-ID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ID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Kesehatan</a:t>
            </a:r>
            <a:r>
              <a:rPr lang="en-ID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ID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Reproduksi</a:t>
            </a:r>
            <a:r>
              <a:rPr lang="en-ID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ID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dan</a:t>
            </a:r>
            <a:r>
              <a:rPr lang="en-ID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ID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Anemi</a:t>
            </a:r>
            <a:r>
              <a:rPr lang="en-ID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27329" y="5427921"/>
            <a:ext cx="9788726" cy="1065343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4</a:t>
            </a:r>
            <a:r>
              <a:rPr lang="en-ID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. </a:t>
            </a:r>
            <a:r>
              <a:rPr lang="en-ID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Sosialisasi</a:t>
            </a:r>
            <a:r>
              <a:rPr lang="en-ID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5 </a:t>
            </a:r>
            <a:r>
              <a:rPr lang="en-ID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Pilar</a:t>
            </a:r>
            <a:r>
              <a:rPr lang="en-ID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STBM</a:t>
            </a:r>
          </a:p>
        </p:txBody>
      </p:sp>
    </p:spTree>
    <p:extLst>
      <p:ext uri="{BB962C8B-B14F-4D97-AF65-F5344CB8AC3E}">
        <p14:creationId xmlns:p14="http://schemas.microsoft.com/office/powerpoint/2010/main" val="394916720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28" grpId="0" animBg="1"/>
      <p:bldP spid="4" grpId="0"/>
      <p:bldP spid="6" grpId="0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2"/>
          <p:cNvSpPr/>
          <p:nvPr/>
        </p:nvSpPr>
        <p:spPr>
          <a:xfrm>
            <a:off x="2341655" y="171449"/>
            <a:ext cx="7505700" cy="6572251"/>
          </a:xfrm>
          <a:prstGeom prst="diamond">
            <a:avLst/>
          </a:prstGeom>
          <a:solidFill>
            <a:schemeClr val="bg2">
              <a:lumMod val="1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2" name="Diamond 11"/>
          <p:cNvSpPr/>
          <p:nvPr/>
        </p:nvSpPr>
        <p:spPr>
          <a:xfrm>
            <a:off x="1130483" y="2787232"/>
            <a:ext cx="1211172" cy="1340691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Diamond 12"/>
          <p:cNvSpPr/>
          <p:nvPr/>
        </p:nvSpPr>
        <p:spPr>
          <a:xfrm>
            <a:off x="1420247" y="3084301"/>
            <a:ext cx="631644" cy="746547"/>
          </a:xfrm>
          <a:prstGeom prst="diamond">
            <a:avLst/>
          </a:prstGeom>
          <a:solidFill>
            <a:srgbClr val="458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9847355" y="2787229"/>
            <a:ext cx="1211172" cy="1340691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7" name="Diamond 16"/>
          <p:cNvSpPr/>
          <p:nvPr/>
        </p:nvSpPr>
        <p:spPr>
          <a:xfrm>
            <a:off x="10137119" y="3084301"/>
            <a:ext cx="631644" cy="746547"/>
          </a:xfrm>
          <a:prstGeom prst="diamond">
            <a:avLst/>
          </a:prstGeom>
          <a:solidFill>
            <a:srgbClr val="458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190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336765" y="869718"/>
            <a:ext cx="5308369" cy="5174623"/>
            <a:chOff x="3943422" y="1142957"/>
            <a:chExt cx="4625319" cy="4543468"/>
          </a:xfrm>
        </p:grpSpPr>
        <p:grpSp>
          <p:nvGrpSpPr>
            <p:cNvPr id="7" name="Group 6"/>
            <p:cNvGrpSpPr/>
            <p:nvPr/>
          </p:nvGrpSpPr>
          <p:grpSpPr>
            <a:xfrm>
              <a:off x="4003017" y="1142957"/>
              <a:ext cx="4565724" cy="4543468"/>
              <a:chOff x="3865653" y="1085845"/>
              <a:chExt cx="4746954" cy="474345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4154907" y="1085845"/>
                <a:ext cx="4457700" cy="4743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3865653" y="1085845"/>
                <a:ext cx="4457700" cy="4743450"/>
              </a:xfrm>
              <a:prstGeom prst="ellipse">
                <a:avLst/>
              </a:prstGeom>
              <a:solidFill>
                <a:srgbClr val="F632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US" sz="19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" name="Freeform 25"/>
            <p:cNvSpPr/>
            <p:nvPr/>
          </p:nvSpPr>
          <p:spPr>
            <a:xfrm>
              <a:off x="3943422" y="1142957"/>
              <a:ext cx="2282862" cy="4543468"/>
            </a:xfrm>
            <a:custGeom>
              <a:avLst/>
              <a:gdLst>
                <a:gd name="connsiteX0" fmla="*/ 2143757 w 2282862"/>
                <a:gd name="connsiteY0" fmla="*/ 0 h 4543468"/>
                <a:gd name="connsiteX1" fmla="*/ 2282862 w 2282862"/>
                <a:gd name="connsiteY1" fmla="*/ 7444 h 4543468"/>
                <a:gd name="connsiteX2" fmla="*/ 2202781 w 2282862"/>
                <a:gd name="connsiteY2" fmla="*/ 11729 h 4543468"/>
                <a:gd name="connsiteX3" fmla="*/ 278211 w 2282862"/>
                <a:gd name="connsiteY3" fmla="*/ 2271734 h 4543468"/>
                <a:gd name="connsiteX4" fmla="*/ 2202781 w 2282862"/>
                <a:gd name="connsiteY4" fmla="*/ 4531739 h 4543468"/>
                <a:gd name="connsiteX5" fmla="*/ 2282862 w 2282862"/>
                <a:gd name="connsiteY5" fmla="*/ 4536025 h 4543468"/>
                <a:gd name="connsiteX6" fmla="*/ 2143757 w 2282862"/>
                <a:gd name="connsiteY6" fmla="*/ 4543468 h 4543468"/>
                <a:gd name="connsiteX7" fmla="*/ 0 w 2282862"/>
                <a:gd name="connsiteY7" fmla="*/ 2271734 h 4543468"/>
                <a:gd name="connsiteX8" fmla="*/ 2143757 w 2282862"/>
                <a:gd name="connsiteY8" fmla="*/ 0 h 4543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2862" h="4543468">
                  <a:moveTo>
                    <a:pt x="2143757" y="0"/>
                  </a:moveTo>
                  <a:lnTo>
                    <a:pt x="2282862" y="7444"/>
                  </a:lnTo>
                  <a:lnTo>
                    <a:pt x="2202781" y="11729"/>
                  </a:lnTo>
                  <a:cubicBezTo>
                    <a:pt x="1121779" y="128064"/>
                    <a:pt x="278211" y="1095505"/>
                    <a:pt x="278211" y="2271734"/>
                  </a:cubicBezTo>
                  <a:cubicBezTo>
                    <a:pt x="278211" y="3447963"/>
                    <a:pt x="1121779" y="4415404"/>
                    <a:pt x="2202781" y="4531739"/>
                  </a:cubicBezTo>
                  <a:lnTo>
                    <a:pt x="2282862" y="4536025"/>
                  </a:lnTo>
                  <a:lnTo>
                    <a:pt x="2143757" y="4543468"/>
                  </a:lnTo>
                  <a:cubicBezTo>
                    <a:pt x="959793" y="4543468"/>
                    <a:pt x="0" y="3526378"/>
                    <a:pt x="0" y="2271734"/>
                  </a:cubicBezTo>
                  <a:cubicBezTo>
                    <a:pt x="0" y="1017090"/>
                    <a:pt x="959793" y="0"/>
                    <a:pt x="2143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900">
                <a:solidFill>
                  <a:prstClr val="white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761561" y="1740513"/>
            <a:ext cx="4602531" cy="841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ID" sz="4800" dirty="0">
              <a:ln w="0">
                <a:noFill/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18572" y="2829548"/>
            <a:ext cx="4081409" cy="2665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r>
              <a:rPr lang="en-ID" sz="3200" dirty="0" err="1">
                <a:ln w="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cs typeface="Calibri" panose="020F0502020204030204" pitchFamily="34" charset="0"/>
              </a:rPr>
              <a:t>Dapur</a:t>
            </a:r>
            <a:r>
              <a:rPr lang="en-ID" sz="3200" dirty="0">
                <a:ln w="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ln w="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cs typeface="Calibri" panose="020F0502020204030204" pitchFamily="34" charset="0"/>
              </a:rPr>
              <a:t>Sehat</a:t>
            </a:r>
            <a:r>
              <a:rPr lang="en-ID" sz="3200" dirty="0">
                <a:ln w="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ln w="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cs typeface="Calibri" panose="020F0502020204030204" pitchFamily="34" charset="0"/>
              </a:rPr>
              <a:t>Atasi</a:t>
            </a:r>
            <a:r>
              <a:rPr lang="en-ID" sz="3200" dirty="0">
                <a:ln w="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cs typeface="Calibri" panose="020F0502020204030204" pitchFamily="34" charset="0"/>
              </a:rPr>
              <a:t> Stunting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724457" y="1777173"/>
            <a:ext cx="4868057" cy="841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r>
              <a:rPr lang="en-ID" sz="7200" b="1" dirty="0">
                <a:ln w="0">
                  <a:noFill/>
                </a:ln>
                <a:solidFill>
                  <a:srgbClr val="1B29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Calibri" panose="020F0502020204030204" pitchFamily="34" charset="0"/>
              </a:rPr>
              <a:t>DASHAT</a:t>
            </a:r>
          </a:p>
        </p:txBody>
      </p:sp>
      <p:cxnSp>
        <p:nvCxnSpPr>
          <p:cNvPr id="18" name="Shape 73"/>
          <p:cNvCxnSpPr/>
          <p:nvPr/>
        </p:nvCxnSpPr>
        <p:spPr>
          <a:xfrm flipV="1">
            <a:off x="4465786" y="1711685"/>
            <a:ext cx="3060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19" name="Shape 73"/>
          <p:cNvCxnSpPr/>
          <p:nvPr/>
        </p:nvCxnSpPr>
        <p:spPr>
          <a:xfrm flipV="1">
            <a:off x="3956826" y="2829548"/>
            <a:ext cx="4212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dot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08858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6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47418" y="6119005"/>
            <a:ext cx="1479580" cy="15125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81841" y="1603232"/>
            <a:ext cx="215757" cy="2049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79669" y="3908583"/>
            <a:ext cx="220102" cy="20496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92828" y="164380"/>
            <a:ext cx="7755300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56"/>
              </a:lnSpc>
            </a:pPr>
            <a:r>
              <a:rPr lang="en-US" sz="7127" dirty="0">
                <a:solidFill>
                  <a:srgbClr val="F24949"/>
                </a:solidFill>
                <a:latin typeface="Chewy"/>
              </a:rPr>
              <a:t>Stunting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71698" y="399229"/>
            <a:ext cx="7755300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87"/>
              </a:lnSpc>
            </a:pPr>
            <a:r>
              <a:rPr lang="en-US" sz="2111" dirty="0" err="1">
                <a:solidFill>
                  <a:srgbClr val="F24949"/>
                </a:solidFill>
                <a:latin typeface="Open Sans Extra Bold"/>
              </a:rPr>
              <a:t>Kondisi</a:t>
            </a:r>
            <a:r>
              <a:rPr lang="en-US" sz="2111" dirty="0">
                <a:solidFill>
                  <a:srgbClr val="F24949"/>
                </a:solidFill>
                <a:latin typeface="Open Sans Extra Bold"/>
              </a:rPr>
              <a:t> </a:t>
            </a:r>
            <a:r>
              <a:rPr lang="en-US" sz="2111" dirty="0" err="1">
                <a:solidFill>
                  <a:srgbClr val="F24949"/>
                </a:solidFill>
                <a:latin typeface="Open Sans Extra Bold"/>
              </a:rPr>
              <a:t>Penimbangan</a:t>
            </a:r>
            <a:r>
              <a:rPr lang="en-US" sz="2111" dirty="0">
                <a:solidFill>
                  <a:srgbClr val="F24949"/>
                </a:solidFill>
                <a:latin typeface="Open Sans Extra Bold"/>
              </a:rPr>
              <a:t> </a:t>
            </a:r>
            <a:r>
              <a:rPr lang="en-US" sz="2111" dirty="0" err="1">
                <a:solidFill>
                  <a:srgbClr val="F24949"/>
                </a:solidFill>
                <a:latin typeface="Open Sans Extra Bold"/>
              </a:rPr>
              <a:t>Serentak</a:t>
            </a:r>
            <a:r>
              <a:rPr lang="en-US" sz="2111" dirty="0">
                <a:solidFill>
                  <a:srgbClr val="F24949"/>
                </a:solidFill>
                <a:latin typeface="Open Sans Extra Bold"/>
              </a:rPr>
              <a:t> </a:t>
            </a:r>
            <a:r>
              <a:rPr lang="en-US" sz="2111" dirty="0" err="1">
                <a:solidFill>
                  <a:srgbClr val="F24949"/>
                </a:solidFill>
                <a:latin typeface="Open Sans Extra Bold"/>
              </a:rPr>
              <a:t>Februari</a:t>
            </a:r>
            <a:r>
              <a:rPr lang="en-US" sz="2111" dirty="0">
                <a:solidFill>
                  <a:srgbClr val="F24949"/>
                </a:solidFill>
                <a:latin typeface="Open Sans Extra Bold"/>
              </a:rPr>
              <a:t> 2021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66584" y="1528461"/>
            <a:ext cx="444569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29"/>
              </a:lnSpc>
            </a:pPr>
            <a:r>
              <a:rPr lang="en-US" sz="2253" dirty="0" err="1">
                <a:solidFill>
                  <a:srgbClr val="7CA494"/>
                </a:solidFill>
                <a:latin typeface="Open Sans Extra Bold"/>
              </a:rPr>
              <a:t>Urgensi</a:t>
            </a:r>
            <a:endParaRPr lang="en-US" sz="2253" dirty="0">
              <a:solidFill>
                <a:srgbClr val="7CA494"/>
              </a:solidFill>
              <a:latin typeface="Open Sans Extra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666585" y="3924319"/>
            <a:ext cx="444569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29"/>
              </a:lnSpc>
            </a:pPr>
            <a:r>
              <a:rPr lang="en-US" sz="2253" dirty="0" err="1">
                <a:solidFill>
                  <a:srgbClr val="7CA494"/>
                </a:solidFill>
                <a:latin typeface="Open Sans Extra Bold"/>
              </a:rPr>
              <a:t>Aksi</a:t>
            </a:r>
            <a:r>
              <a:rPr lang="en-US" sz="2253" dirty="0">
                <a:solidFill>
                  <a:srgbClr val="7CA494"/>
                </a:solidFill>
                <a:latin typeface="Open Sans Extra Bold"/>
              </a:rPr>
              <a:t> </a:t>
            </a:r>
            <a:r>
              <a:rPr lang="en-US" sz="2253" dirty="0" err="1">
                <a:solidFill>
                  <a:srgbClr val="7CA494"/>
                </a:solidFill>
                <a:latin typeface="Open Sans Extra Bold"/>
              </a:rPr>
              <a:t>Solutif</a:t>
            </a:r>
            <a:endParaRPr lang="en-US" sz="2253" dirty="0">
              <a:solidFill>
                <a:srgbClr val="7CA494"/>
              </a:solidFill>
              <a:latin typeface="Open Sans Extra Bold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500886" y="6045200"/>
            <a:ext cx="1713391" cy="39408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8666585" y="2065645"/>
            <a:ext cx="3001540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88"/>
              </a:lnSpc>
              <a:spcBef>
                <a:spcPct val="0"/>
              </a:spcBef>
            </a:pPr>
            <a:r>
              <a:rPr lang="en-US" sz="1760" dirty="0" err="1">
                <a:solidFill>
                  <a:srgbClr val="000000"/>
                </a:solidFill>
                <a:latin typeface="Open Sans"/>
              </a:rPr>
              <a:t>Menyelamatkan</a:t>
            </a:r>
            <a:r>
              <a:rPr lang="en-US" sz="176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Open Sans"/>
              </a:rPr>
              <a:t>generasi</a:t>
            </a:r>
            <a:r>
              <a:rPr lang="en-US" sz="1760" dirty="0">
                <a:solidFill>
                  <a:srgbClr val="000000"/>
                </a:solidFill>
                <a:latin typeface="Open Sans"/>
              </a:rPr>
              <a:t> stunting </a:t>
            </a:r>
            <a:r>
              <a:rPr lang="en-US" sz="1760" dirty="0" err="1">
                <a:solidFill>
                  <a:srgbClr val="000000"/>
                </a:solidFill>
                <a:latin typeface="Open Sans"/>
              </a:rPr>
              <a:t>saat</a:t>
            </a:r>
            <a:r>
              <a:rPr lang="en-US" sz="176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Open Sans"/>
              </a:rPr>
              <a:t>ini</a:t>
            </a:r>
            <a:r>
              <a:rPr lang="en-US" sz="176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Open Sans"/>
              </a:rPr>
              <a:t>berpotensi</a:t>
            </a:r>
            <a:r>
              <a:rPr lang="en-US" sz="176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Open Sans"/>
              </a:rPr>
              <a:t>menyelamatkan</a:t>
            </a:r>
            <a:r>
              <a:rPr lang="en-US" sz="1760" dirty="0">
                <a:solidFill>
                  <a:srgbClr val="000000"/>
                </a:solidFill>
                <a:latin typeface="Open Sans"/>
              </a:rPr>
              <a:t> masa </a:t>
            </a:r>
            <a:r>
              <a:rPr lang="en-US" sz="1760" dirty="0" err="1">
                <a:solidFill>
                  <a:srgbClr val="000000"/>
                </a:solidFill>
                <a:latin typeface="Open Sans"/>
              </a:rPr>
              <a:t>depan</a:t>
            </a:r>
            <a:r>
              <a:rPr lang="en-US" sz="176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Open Sans"/>
              </a:rPr>
              <a:t>anak</a:t>
            </a:r>
            <a:endParaRPr lang="en-US" sz="176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DBE4D397-C477-4289-A380-FBF9CFE33A38}"/>
              </a:ext>
            </a:extLst>
          </p:cNvPr>
          <p:cNvSpPr txBox="1"/>
          <p:nvPr/>
        </p:nvSpPr>
        <p:spPr>
          <a:xfrm>
            <a:off x="8658748" y="4426701"/>
            <a:ext cx="3001540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1469" indent="-321469">
              <a:lnSpc>
                <a:spcPts val="2288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760" dirty="0" err="1">
                <a:solidFill>
                  <a:srgbClr val="000000"/>
                </a:solidFill>
                <a:latin typeface="Open Sans"/>
              </a:rPr>
              <a:t>Mendata</a:t>
            </a:r>
            <a:r>
              <a:rPr lang="en-US" sz="1760" dirty="0">
                <a:solidFill>
                  <a:srgbClr val="000000"/>
                </a:solidFill>
                <a:latin typeface="Open Sans"/>
              </a:rPr>
              <a:t> BNBA</a:t>
            </a:r>
          </a:p>
          <a:p>
            <a:pPr marL="321469" indent="-321469">
              <a:lnSpc>
                <a:spcPts val="2288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760" dirty="0" err="1">
                <a:solidFill>
                  <a:srgbClr val="000000"/>
                </a:solidFill>
                <a:latin typeface="Open Sans"/>
              </a:rPr>
              <a:t>Melakukan</a:t>
            </a:r>
            <a:r>
              <a:rPr lang="en-US" sz="176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Open Sans"/>
              </a:rPr>
              <a:t>aksi</a:t>
            </a:r>
            <a:r>
              <a:rPr lang="en-US" sz="176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Open Sans"/>
              </a:rPr>
              <a:t>pemenuhan</a:t>
            </a:r>
            <a:r>
              <a:rPr lang="en-US" sz="176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Open Sans"/>
              </a:rPr>
              <a:t>gizi</a:t>
            </a:r>
            <a:endParaRPr lang="en-US" sz="1760" dirty="0">
              <a:solidFill>
                <a:srgbClr val="000000"/>
              </a:solidFill>
              <a:latin typeface="Open Sans"/>
            </a:endParaRPr>
          </a:p>
          <a:p>
            <a:pPr marL="321469" indent="-321469">
              <a:lnSpc>
                <a:spcPts val="2288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760" dirty="0" err="1">
                <a:solidFill>
                  <a:srgbClr val="000000"/>
                </a:solidFill>
                <a:latin typeface="Open Sans"/>
              </a:rPr>
              <a:t>Melakukan</a:t>
            </a:r>
            <a:r>
              <a:rPr lang="en-US" sz="176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Open Sans"/>
              </a:rPr>
              <a:t>evaluasi</a:t>
            </a:r>
            <a:r>
              <a:rPr lang="en-US" sz="176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Open Sans"/>
              </a:rPr>
              <a:t>atas</a:t>
            </a:r>
            <a:r>
              <a:rPr lang="en-US" sz="176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Open Sans"/>
              </a:rPr>
              <a:t>aksi</a:t>
            </a:r>
            <a:r>
              <a:rPr lang="en-US" sz="176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Open Sans"/>
              </a:rPr>
              <a:t>pemenuhan</a:t>
            </a:r>
            <a:r>
              <a:rPr lang="en-US" sz="176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Open Sans"/>
              </a:rPr>
              <a:t>gizi</a:t>
            </a:r>
            <a:endParaRPr lang="en-US" sz="1760" dirty="0">
              <a:solidFill>
                <a:srgbClr val="000000"/>
              </a:solidFill>
              <a:latin typeface="Open Sans"/>
            </a:endParaRPr>
          </a:p>
        </p:txBody>
      </p:sp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id="{54F32FFD-3629-4A63-AC35-6B3086658453}"/>
              </a:ext>
            </a:extLst>
          </p:cNvPr>
          <p:cNvGraphicFramePr>
            <a:graphicFrameLocks/>
          </p:cNvGraphicFramePr>
          <p:nvPr/>
        </p:nvGraphicFramePr>
        <p:xfrm>
          <a:off x="515992" y="1086004"/>
          <a:ext cx="7681632" cy="53727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50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9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6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63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3514"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NO.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KECAMATAN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JML</a:t>
                      </a:r>
                      <a:r>
                        <a:rPr lang="en-ID" sz="1500" baseline="0" dirty="0"/>
                        <a:t> BALITA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STUNTING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PREVALENSI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1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ID" sz="1500" dirty="0"/>
                        <a:t>KEJAJAR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3497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258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7,38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2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ID" sz="1500" dirty="0"/>
                        <a:t>SUKOHARJO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2040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244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11,96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3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500" dirty="0"/>
                        <a:t>KEPIL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3755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540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14,38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4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ID" sz="1500" dirty="0"/>
                        <a:t>WADASLINTANG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3421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271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7,92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5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ID" sz="1500" dirty="0"/>
                        <a:t>KALIBAWANG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1732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136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7,85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6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ID" sz="1500" dirty="0"/>
                        <a:t>MOJOTENGAH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5351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299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5,59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7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500" dirty="0"/>
                        <a:t>KERTEK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5063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766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15,13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8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ID" sz="1500" dirty="0"/>
                        <a:t>KALIKAJAR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4712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434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9,21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9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ID" sz="1500" dirty="0"/>
                        <a:t>WONOSOBO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6174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820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13,28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10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ID" sz="1500" dirty="0"/>
                        <a:t>GARUNG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4453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160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3,59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11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500" dirty="0"/>
                        <a:t>KALIWIRO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3021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483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15,99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12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ID" sz="1500" dirty="0"/>
                        <a:t>SELOMERTO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3495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194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5,55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13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ID" sz="1500" dirty="0"/>
                        <a:t>LEKSONO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2616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182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6,96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14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ID" sz="1500" dirty="0"/>
                        <a:t>SAPURAN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3917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152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3,88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15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ID" sz="1500" dirty="0"/>
                        <a:t>WATUMALANG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3937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134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/>
                        <a:t>3,40</a:t>
                      </a:r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ID" sz="15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b="1" dirty="0"/>
                        <a:t>57184</a:t>
                      </a:r>
                      <a:endParaRPr lang="en-ID" sz="15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b="1" dirty="0"/>
                        <a:t>5073 </a:t>
                      </a:r>
                      <a:endParaRPr lang="en-ID" sz="15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b="1" dirty="0"/>
                        <a:t>8,87</a:t>
                      </a:r>
                      <a:endParaRPr lang="en-ID" sz="15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3958203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92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9391D9-D269-495B-B27D-26A27F2B5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5" y="1233055"/>
            <a:ext cx="7841671" cy="5460922"/>
          </a:xfrm>
          <a:prstGeom prst="rect">
            <a:avLst/>
          </a:prstGeom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C476A66C-4AF4-4C3C-8653-B3BB4BB73039}"/>
              </a:ext>
            </a:extLst>
          </p:cNvPr>
          <p:cNvSpPr txBox="1"/>
          <p:nvPr/>
        </p:nvSpPr>
        <p:spPr>
          <a:xfrm>
            <a:off x="692828" y="164380"/>
            <a:ext cx="9975172" cy="804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56"/>
              </a:lnSpc>
            </a:pPr>
            <a:r>
              <a:rPr lang="en-US" sz="3600" dirty="0" err="1">
                <a:solidFill>
                  <a:srgbClr val="F24949"/>
                </a:solidFill>
                <a:latin typeface="Chewy"/>
              </a:rPr>
              <a:t>Sebaran</a:t>
            </a:r>
            <a:r>
              <a:rPr lang="en-US" sz="3600" dirty="0">
                <a:solidFill>
                  <a:srgbClr val="F24949"/>
                </a:solidFill>
                <a:latin typeface="Chewy"/>
              </a:rPr>
              <a:t> Data Stunting di Wil </a:t>
            </a:r>
            <a:r>
              <a:rPr lang="en-US" sz="3600" dirty="0" err="1">
                <a:solidFill>
                  <a:srgbClr val="F24949"/>
                </a:solidFill>
                <a:latin typeface="Chewy"/>
              </a:rPr>
              <a:t>Puskesmas</a:t>
            </a:r>
            <a:r>
              <a:rPr lang="en-US" sz="3600" dirty="0">
                <a:solidFill>
                  <a:srgbClr val="F24949"/>
                </a:solidFill>
                <a:latin typeface="Chewy"/>
              </a:rPr>
              <a:t> </a:t>
            </a:r>
            <a:r>
              <a:rPr lang="en-US" sz="3600" dirty="0" err="1">
                <a:solidFill>
                  <a:srgbClr val="F24949"/>
                </a:solidFill>
                <a:latin typeface="Chewy"/>
              </a:rPr>
              <a:t>Sukoharjo</a:t>
            </a:r>
            <a:r>
              <a:rPr lang="en-US" sz="3600" dirty="0">
                <a:solidFill>
                  <a:srgbClr val="F24949"/>
                </a:solidFill>
                <a:latin typeface="Chewy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896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106" y="300693"/>
            <a:ext cx="2473116" cy="908533"/>
          </a:xfrm>
        </p:spPr>
        <p:txBody>
          <a:bodyPr/>
          <a:lstStyle/>
          <a:p>
            <a:r>
              <a:rPr lang="en-US" sz="4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STUNTING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2921" y="428941"/>
            <a:ext cx="6681795" cy="8610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>
                <a:latin typeface="Arial Narrow" panose="020B0606020202030204" pitchFamily="34" charset="0"/>
              </a:rPr>
              <a:t>Kondisi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gagal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tumbuh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pada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anak</a:t>
            </a:r>
            <a:r>
              <a:rPr lang="en-US" sz="2400" dirty="0">
                <a:latin typeface="Arial Narrow" panose="020B0606020202030204" pitchFamily="34" charset="0"/>
              </a:rPr>
              <a:t> di </a:t>
            </a:r>
            <a:r>
              <a:rPr lang="en-US" sz="2400" dirty="0" err="1">
                <a:latin typeface="Arial Narrow" panose="020B0606020202030204" pitchFamily="34" charset="0"/>
              </a:rPr>
              <a:t>bawah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usia</a:t>
            </a:r>
            <a:r>
              <a:rPr lang="en-US" sz="2400" dirty="0">
                <a:latin typeface="Arial Narrow" panose="020B0606020202030204" pitchFamily="34" charset="0"/>
              </a:rPr>
              <a:t> 2 </a:t>
            </a:r>
            <a:r>
              <a:rPr lang="en-US" sz="2400" dirty="0" err="1">
                <a:latin typeface="Arial Narrow" panose="020B0606020202030204" pitchFamily="34" charset="0"/>
              </a:rPr>
              <a:t>tahun</a:t>
            </a:r>
            <a:r>
              <a:rPr lang="en-US" sz="2400" dirty="0">
                <a:latin typeface="Arial Narrow" panose="020B0606020202030204" pitchFamily="34" charset="0"/>
              </a:rPr>
              <a:t> yang </a:t>
            </a:r>
            <a:r>
              <a:rPr lang="en-US" sz="2400" dirty="0" err="1">
                <a:latin typeface="Arial Narrow" panose="020B0606020202030204" pitchFamily="34" charset="0"/>
              </a:rPr>
              <a:t>disebabkan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kekurangan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gizi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pada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waktu</a:t>
            </a:r>
            <a:r>
              <a:rPr lang="en-US" sz="2400" dirty="0">
                <a:latin typeface="Arial Narrow" panose="020B0606020202030204" pitchFamily="34" charset="0"/>
              </a:rPr>
              <a:t> yang lama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0735" flipH="1">
            <a:off x="3053022" y="653411"/>
            <a:ext cx="1134689" cy="720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86424" y="1570850"/>
            <a:ext cx="4363742" cy="18627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69646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CIRI-CIRI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69646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Tinggi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badan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yang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lebih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pendek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dibanding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tinggi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badan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anak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lain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pada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umumnya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atau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yang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seusia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Arial Unicode MS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86424" y="3826752"/>
            <a:ext cx="7256382" cy="24966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646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BAHAYA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646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Anak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mudah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sakit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Arial Unicode MS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646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Postur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tubuh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kecil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ketika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dewasa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Arial Unicode MS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646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Menyebabkan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kematian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pada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usia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dini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Arial Unicode MS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646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Otak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sulit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berkembang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memengaruhi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kecerdasan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anak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akan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sulit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belajar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dan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menyerap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informasi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Arial Unicode MS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7522" y="1570850"/>
            <a:ext cx="4870568" cy="19750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KAPAN TERJADINYA?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Sejak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ibu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mulai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mengandung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hingga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anak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usia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2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tahun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80%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pembentukan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otak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terjadi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pada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2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tahun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pertama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+mn-cs"/>
              </a:rPr>
              <a:t>kehidupan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Arial Unicode MS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075" y="3016710"/>
            <a:ext cx="2443675" cy="381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5C3A"/>
            </a:gs>
            <a:gs pos="35000">
              <a:srgbClr val="FD4653"/>
            </a:gs>
            <a:gs pos="77000">
              <a:srgbClr val="CD2094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9947" y="243810"/>
            <a:ext cx="11932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6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“IBU </a:t>
            </a:r>
            <a:r>
              <a:rPr lang="en-ID" sz="3600" b="1" i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Adalah</a:t>
            </a:r>
            <a:r>
              <a:rPr lang="en-ID" sz="36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</a:t>
            </a:r>
            <a:r>
              <a:rPr lang="en-ID" sz="3600" b="1" i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Andalan</a:t>
            </a:r>
            <a:r>
              <a:rPr lang="en-ID" sz="36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</a:t>
            </a:r>
            <a:r>
              <a:rPr lang="en-ID" sz="3600" b="1" i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Keluarga</a:t>
            </a:r>
            <a:r>
              <a:rPr lang="en-ID" sz="36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, </a:t>
            </a:r>
            <a:r>
              <a:rPr lang="en-ID" sz="3600" b="1" i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Penebar</a:t>
            </a:r>
            <a:r>
              <a:rPr lang="en-ID" sz="36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</a:t>
            </a:r>
            <a:r>
              <a:rPr lang="en-ID" sz="3600" b="1" i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Manfaat</a:t>
            </a:r>
            <a:r>
              <a:rPr lang="en-ID" sz="36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</a:t>
            </a:r>
            <a:r>
              <a:rPr lang="en-ID" sz="3600" b="1" i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Untuk</a:t>
            </a:r>
            <a:r>
              <a:rPr lang="en-ID" sz="36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</a:t>
            </a:r>
            <a:r>
              <a:rPr lang="en-ID" sz="3600" b="1" i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Sesama</a:t>
            </a:r>
            <a:r>
              <a:rPr lang="id-ID" sz="36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”</a:t>
            </a:r>
            <a:endParaRPr lang="en-US" sz="3600" b="1" i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t="19819" r="73642"/>
          <a:stretch/>
        </p:blipFill>
        <p:spPr>
          <a:xfrm>
            <a:off x="283561" y="1431632"/>
            <a:ext cx="2648325" cy="5221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t="16294" r="49619" b="3525"/>
          <a:stretch/>
        </p:blipFill>
        <p:spPr>
          <a:xfrm>
            <a:off x="3183335" y="1431633"/>
            <a:ext cx="2710120" cy="5221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7" t="20090" r="26129" b="-271"/>
          <a:stretch/>
        </p:blipFill>
        <p:spPr>
          <a:xfrm>
            <a:off x="6144904" y="1431632"/>
            <a:ext cx="2710120" cy="5221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42" t="19819" r="2944"/>
          <a:stretch/>
        </p:blipFill>
        <p:spPr>
          <a:xfrm>
            <a:off x="9106473" y="1426352"/>
            <a:ext cx="2712861" cy="5226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1672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85971" y="978408"/>
            <a:ext cx="4706620" cy="3639820"/>
            <a:chOff x="3585971" y="978408"/>
            <a:chExt cx="4706620" cy="3639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5971" y="2066544"/>
              <a:ext cx="4706112" cy="25511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8851" y="978408"/>
              <a:ext cx="1307591" cy="135940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597159" y="142897"/>
            <a:ext cx="4776788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65" dirty="0">
                <a:solidFill>
                  <a:schemeClr val="accent2"/>
                </a:solidFill>
                <a:latin typeface="+mn-lt"/>
                <a:cs typeface="Cambria"/>
              </a:rPr>
              <a:t>F</a:t>
            </a:r>
            <a:r>
              <a:rPr sz="3200" b="1" spc="-15" dirty="0">
                <a:solidFill>
                  <a:schemeClr val="accent2"/>
                </a:solidFill>
                <a:latin typeface="+mn-lt"/>
                <a:cs typeface="Cambria"/>
              </a:rPr>
              <a:t>ak</a:t>
            </a:r>
            <a:r>
              <a:rPr sz="3200" b="1" spc="-60" dirty="0">
                <a:solidFill>
                  <a:schemeClr val="accent2"/>
                </a:solidFill>
                <a:latin typeface="+mn-lt"/>
                <a:cs typeface="Cambria"/>
              </a:rPr>
              <a:t>t</a:t>
            </a:r>
            <a:r>
              <a:rPr sz="3200" b="1" spc="-15" dirty="0">
                <a:solidFill>
                  <a:schemeClr val="accent2"/>
                </a:solidFill>
                <a:latin typeface="+mn-lt"/>
                <a:cs typeface="Cambria"/>
              </a:rPr>
              <a:t>o</a:t>
            </a:r>
            <a:r>
              <a:rPr sz="3200" b="1" dirty="0">
                <a:solidFill>
                  <a:schemeClr val="accent2"/>
                </a:solidFill>
                <a:latin typeface="+mn-lt"/>
                <a:cs typeface="Cambria"/>
              </a:rPr>
              <a:t>r</a:t>
            </a:r>
            <a:r>
              <a:rPr sz="3200" b="1" spc="-50" dirty="0">
                <a:solidFill>
                  <a:schemeClr val="accent2"/>
                </a:solidFill>
                <a:latin typeface="+mn-lt"/>
                <a:cs typeface="Cambria"/>
              </a:rPr>
              <a:t> </a:t>
            </a:r>
            <a:r>
              <a:rPr sz="3200" b="1" spc="-95" dirty="0">
                <a:solidFill>
                  <a:srgbClr val="1F3863"/>
                </a:solidFill>
                <a:latin typeface="+mn-lt"/>
                <a:cs typeface="Cambria"/>
              </a:rPr>
              <a:t>P</a:t>
            </a:r>
            <a:r>
              <a:rPr sz="3200" b="1" dirty="0">
                <a:solidFill>
                  <a:srgbClr val="1F3863"/>
                </a:solidFill>
                <a:latin typeface="+mn-lt"/>
                <a:cs typeface="Cambria"/>
              </a:rPr>
              <a:t>e</a:t>
            </a:r>
            <a:r>
              <a:rPr sz="3200" b="1" spc="-120" dirty="0">
                <a:solidFill>
                  <a:srgbClr val="1F3863"/>
                </a:solidFill>
                <a:latin typeface="+mn-lt"/>
                <a:cs typeface="Cambria"/>
              </a:rPr>
              <a:t>n</a:t>
            </a:r>
            <a:r>
              <a:rPr sz="3200" b="1" spc="-105" dirty="0">
                <a:solidFill>
                  <a:srgbClr val="1F3863"/>
                </a:solidFill>
                <a:latin typeface="+mn-lt"/>
                <a:cs typeface="Cambria"/>
              </a:rPr>
              <a:t>y</a:t>
            </a:r>
            <a:r>
              <a:rPr sz="3200" b="1" dirty="0">
                <a:solidFill>
                  <a:srgbClr val="1F3863"/>
                </a:solidFill>
                <a:latin typeface="+mn-lt"/>
                <a:cs typeface="Cambria"/>
              </a:rPr>
              <a:t>e</a:t>
            </a:r>
            <a:r>
              <a:rPr sz="3200" b="1" spc="-20" dirty="0">
                <a:solidFill>
                  <a:srgbClr val="1F3863"/>
                </a:solidFill>
                <a:latin typeface="+mn-lt"/>
                <a:cs typeface="Cambria"/>
              </a:rPr>
              <a:t>b</a:t>
            </a:r>
            <a:r>
              <a:rPr sz="3200" b="1" spc="-5" dirty="0">
                <a:solidFill>
                  <a:srgbClr val="1F3863"/>
                </a:solidFill>
                <a:latin typeface="+mn-lt"/>
                <a:cs typeface="Cambria"/>
              </a:rPr>
              <a:t>a</a:t>
            </a:r>
            <a:r>
              <a:rPr sz="3200" b="1" dirty="0">
                <a:solidFill>
                  <a:srgbClr val="1F3863"/>
                </a:solidFill>
                <a:latin typeface="+mn-lt"/>
                <a:cs typeface="Cambria"/>
              </a:rPr>
              <a:t>b</a:t>
            </a:r>
            <a:r>
              <a:rPr sz="3200" b="1" spc="-110" dirty="0">
                <a:solidFill>
                  <a:srgbClr val="1F3863"/>
                </a:solidFill>
                <a:latin typeface="+mn-lt"/>
                <a:cs typeface="Cambria"/>
              </a:rPr>
              <a:t> </a:t>
            </a:r>
            <a:r>
              <a:rPr sz="3200" b="1" spc="-15" dirty="0">
                <a:solidFill>
                  <a:srgbClr val="1F3863"/>
                </a:solidFill>
                <a:latin typeface="+mn-lt"/>
                <a:cs typeface="Cambria"/>
              </a:rPr>
              <a:t>S</a:t>
            </a:r>
            <a:r>
              <a:rPr sz="3200" b="1" spc="-5" dirty="0">
                <a:solidFill>
                  <a:srgbClr val="1F3863"/>
                </a:solidFill>
                <a:latin typeface="+mn-lt"/>
                <a:cs typeface="Cambria"/>
              </a:rPr>
              <a:t>t</a:t>
            </a:r>
            <a:r>
              <a:rPr sz="3200" b="1" spc="-30" dirty="0">
                <a:solidFill>
                  <a:srgbClr val="1F3863"/>
                </a:solidFill>
                <a:latin typeface="+mn-lt"/>
                <a:cs typeface="Cambria"/>
              </a:rPr>
              <a:t>u</a:t>
            </a:r>
            <a:r>
              <a:rPr sz="3200" b="1" spc="-15" dirty="0">
                <a:solidFill>
                  <a:srgbClr val="1F3863"/>
                </a:solidFill>
                <a:latin typeface="+mn-lt"/>
                <a:cs typeface="Cambria"/>
              </a:rPr>
              <a:t>n</a:t>
            </a:r>
            <a:r>
              <a:rPr sz="3200" b="1" spc="-5" dirty="0">
                <a:solidFill>
                  <a:srgbClr val="1F3863"/>
                </a:solidFill>
                <a:latin typeface="+mn-lt"/>
                <a:cs typeface="Cambria"/>
              </a:rPr>
              <a:t>t</a:t>
            </a:r>
            <a:r>
              <a:rPr sz="3200" b="1" spc="-20" dirty="0">
                <a:solidFill>
                  <a:srgbClr val="1F3863"/>
                </a:solidFill>
                <a:latin typeface="+mn-lt"/>
                <a:cs typeface="Cambria"/>
              </a:rPr>
              <a:t>i</a:t>
            </a:r>
            <a:r>
              <a:rPr sz="3200" b="1" spc="-15" dirty="0">
                <a:solidFill>
                  <a:srgbClr val="1F3863"/>
                </a:solidFill>
                <a:latin typeface="+mn-lt"/>
                <a:cs typeface="Cambria"/>
              </a:rPr>
              <a:t>n</a:t>
            </a:r>
            <a:r>
              <a:rPr sz="3200" b="1" dirty="0">
                <a:solidFill>
                  <a:srgbClr val="1F3863"/>
                </a:solidFill>
                <a:latin typeface="+mn-lt"/>
                <a:cs typeface="Cambria"/>
              </a:rPr>
              <a:t>g</a:t>
            </a:r>
            <a:endParaRPr sz="3200" b="1" dirty="0">
              <a:latin typeface="+mn-lt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7447" y="1211580"/>
            <a:ext cx="2588260" cy="708660"/>
          </a:xfrm>
          <a:prstGeom prst="rect">
            <a:avLst/>
          </a:prstGeom>
          <a:solidFill>
            <a:srgbClr val="2C436C"/>
          </a:solidFill>
        </p:spPr>
        <p:txBody>
          <a:bodyPr vert="horz" wrap="square" lIns="0" tIns="29209" rIns="0" bIns="0" rtlCol="0">
            <a:spAutoFit/>
          </a:bodyPr>
          <a:lstStyle/>
          <a:p>
            <a:pPr marL="355600" marR="0" lvl="0" indent="0" algn="l" defTabSz="914400" rtl="0" eaLnBrk="1" fontAlgn="auto" latinLnBrk="0" hangingPunct="1">
              <a:lnSpc>
                <a:spcPts val="2014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Praktek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pengasuhan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0805" marR="0" lvl="0" indent="0" algn="l" defTabSz="914400" rtl="0" eaLnBrk="1" fontAlgn="auto" latinLnBrk="0" hangingPunct="1">
              <a:lnSpc>
                <a:spcPts val="29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065" algn="l"/>
              </a:tabLst>
              <a:defRPr/>
            </a:pP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	</a:t>
            </a:r>
            <a:r>
              <a:rPr kumimoji="0" sz="3000" b="1" i="0" u="none" strike="noStrike" kern="1200" cap="none" spc="-1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yang</a:t>
            </a:r>
            <a:r>
              <a:rPr kumimoji="0" sz="3000" b="1" i="0" u="none" strike="noStrike" kern="1200" cap="none" spc="-6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tidak</a:t>
            </a:r>
            <a:r>
              <a:rPr kumimoji="0" sz="3000" b="1" i="0" u="none" strike="noStrike" kern="1200" cap="none" spc="-82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baik</a:t>
            </a:r>
            <a:endParaRPr kumimoji="0" sz="3000" b="0" i="0" u="none" strike="noStrike" kern="1200" cap="none" spc="0" normalizeH="0" baseline="1388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2008" y="2019680"/>
            <a:ext cx="353377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73685" lvl="0" indent="-2870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Kurang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pengetahuan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tentang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kesehatan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gizi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sebelum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dan </a:t>
            </a:r>
            <a:r>
              <a:rPr kumimoji="0" sz="1800" b="0" i="0" u="none" strike="noStrike" kern="1200" cap="none" spc="-3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pada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masa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kehamilan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30%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dari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anak</a:t>
            </a: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usia</a:t>
            </a: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0-6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bulan</a:t>
            </a:r>
            <a:r>
              <a:rPr kumimoji="0" sz="1800" b="1" i="0" u="none" strike="noStrike" kern="1200" cap="none" spc="-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tidak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mendapatkan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ASI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Eksklusif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508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dari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anak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usia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0-24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bulan</a:t>
            </a:r>
            <a:r>
              <a:rPr kumimoji="0" sz="1800" b="1" i="0" u="none" strike="noStrike" kern="1200" cap="none" spc="-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tidak </a:t>
            </a:r>
            <a:r>
              <a:rPr kumimoji="0" sz="1800" b="0" i="0" u="none" strike="noStrike" kern="1200" cap="none" spc="-3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menerima Makanan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Pendamping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Asi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09244" y="4162044"/>
            <a:ext cx="4255135" cy="1270000"/>
            <a:chOff x="809244" y="4162044"/>
            <a:chExt cx="4255135" cy="12700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2276" y="4162044"/>
              <a:ext cx="1331976" cy="126949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09244" y="4425696"/>
              <a:ext cx="2856230" cy="708660"/>
            </a:xfrm>
            <a:custGeom>
              <a:avLst/>
              <a:gdLst/>
              <a:ahLst/>
              <a:cxnLst/>
              <a:rect l="l" t="t" r="r" b="b"/>
              <a:pathLst>
                <a:path w="2856229" h="708660">
                  <a:moveTo>
                    <a:pt x="2855976" y="0"/>
                  </a:moveTo>
                  <a:lnTo>
                    <a:pt x="0" y="0"/>
                  </a:lnTo>
                  <a:lnTo>
                    <a:pt x="0" y="708659"/>
                  </a:lnTo>
                  <a:lnTo>
                    <a:pt x="2855976" y="708659"/>
                  </a:lnTo>
                  <a:lnTo>
                    <a:pt x="2855976" y="0"/>
                  </a:lnTo>
                  <a:close/>
                </a:path>
              </a:pathLst>
            </a:custGeom>
            <a:solidFill>
              <a:srgbClr val="2C436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523111" y="4443729"/>
            <a:ext cx="20637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9405" marR="5080" lvl="0" indent="-32004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Kurangnya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akses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 </a:t>
            </a:r>
            <a:r>
              <a:rPr kumimoji="0" sz="2000" b="1" i="0" u="none" strike="noStrike" kern="1200" cap="none" spc="-4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makanan</a:t>
            </a:r>
            <a:r>
              <a:rPr kumimoji="0" sz="2000" b="1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bergizi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9218" y="4643120"/>
            <a:ext cx="193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4092" y="5285613"/>
            <a:ext cx="27952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dari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Ibu</a:t>
            </a:r>
            <a:r>
              <a:rPr kumimoji="0" sz="1800" b="1" i="0" u="none" strike="noStrike" kern="1200" cap="none" spc="-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hamil</a:t>
            </a: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anemia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508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Makanan</a:t>
            </a:r>
            <a:r>
              <a:rPr kumimoji="0" sz="1800" b="1" i="0" u="none" strike="noStrike" kern="1200" cap="none" spc="-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bergizi</a:t>
            </a:r>
            <a:r>
              <a:rPr kumimoji="0" sz="1800" b="1" i="0" u="none" strike="noStrike" kern="120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dianggap </a:t>
            </a:r>
            <a:r>
              <a:rPr kumimoji="0" sz="1800" b="1" i="0" u="none" strike="noStrike" kern="1200" cap="none" spc="-39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mahal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047232" y="835152"/>
            <a:ext cx="5730240" cy="1506220"/>
            <a:chOff x="6047232" y="835152"/>
            <a:chExt cx="5730240" cy="150622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47232" y="1083564"/>
              <a:ext cx="1321308" cy="12573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450836" y="835152"/>
              <a:ext cx="4326890" cy="923925"/>
            </a:xfrm>
            <a:custGeom>
              <a:avLst/>
              <a:gdLst/>
              <a:ahLst/>
              <a:cxnLst/>
              <a:rect l="l" t="t" r="r" b="b"/>
              <a:pathLst>
                <a:path w="4326890" h="923925">
                  <a:moveTo>
                    <a:pt x="4326635" y="0"/>
                  </a:moveTo>
                  <a:lnTo>
                    <a:pt x="0" y="0"/>
                  </a:lnTo>
                  <a:lnTo>
                    <a:pt x="0" y="923544"/>
                  </a:lnTo>
                  <a:lnTo>
                    <a:pt x="4326635" y="923544"/>
                  </a:lnTo>
                  <a:lnTo>
                    <a:pt x="4326635" y="0"/>
                  </a:lnTo>
                  <a:close/>
                </a:path>
              </a:pathLst>
            </a:custGeom>
            <a:solidFill>
              <a:srgbClr val="2C436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529830" y="852043"/>
            <a:ext cx="409829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Terbatasnya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layanan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Kesehatan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termasuk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layanan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ANC, post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natal</a:t>
            </a:r>
            <a:r>
              <a:rPr kumimoji="0" sz="2000" b="1" i="0" u="none" strike="noStrike" kern="1200" cap="none" spc="4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29830" y="1461338"/>
            <a:ext cx="37280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pembelajaran</a:t>
            </a:r>
            <a:r>
              <a:rPr kumimoji="0" sz="20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dini</a:t>
            </a:r>
            <a:r>
              <a:rPr kumimoji="0" sz="2000" b="1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yang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berkualitas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497436" y="1406474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958840" y="4200144"/>
            <a:ext cx="4683760" cy="1193800"/>
            <a:chOff x="5958840" y="4200144"/>
            <a:chExt cx="4683760" cy="1193800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58840" y="4200144"/>
              <a:ext cx="1168908" cy="119329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307580" y="4427220"/>
              <a:ext cx="3335020" cy="708660"/>
            </a:xfrm>
            <a:custGeom>
              <a:avLst/>
              <a:gdLst/>
              <a:ahLst/>
              <a:cxnLst/>
              <a:rect l="l" t="t" r="r" b="b"/>
              <a:pathLst>
                <a:path w="3335020" h="708660">
                  <a:moveTo>
                    <a:pt x="3334512" y="0"/>
                  </a:moveTo>
                  <a:lnTo>
                    <a:pt x="0" y="0"/>
                  </a:lnTo>
                  <a:lnTo>
                    <a:pt x="0" y="708659"/>
                  </a:lnTo>
                  <a:lnTo>
                    <a:pt x="3334512" y="708659"/>
                  </a:lnTo>
                  <a:lnTo>
                    <a:pt x="3334512" y="0"/>
                  </a:lnTo>
                  <a:close/>
                </a:path>
              </a:pathLst>
            </a:custGeom>
            <a:solidFill>
              <a:srgbClr val="2C436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400543" y="4445253"/>
            <a:ext cx="31095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Kurangnya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akses</a:t>
            </a:r>
            <a:r>
              <a:rPr kumimoji="0" sz="20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air bersih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00543" y="4750053"/>
            <a:ext cx="12706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dan</a:t>
            </a:r>
            <a:r>
              <a:rPr kumimoji="0" sz="2000" b="1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sanitasi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467085" y="4697984"/>
            <a:ext cx="193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49465" y="5228971"/>
            <a:ext cx="46843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03835" lvl="0" indent="-2870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 dari 5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rumah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tangga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masih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buang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air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besar </a:t>
            </a:r>
            <a:r>
              <a:rPr kumimoji="0" sz="1800" b="0" i="0" u="none" strike="noStrike" kern="1200" cap="none" spc="-3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ruang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terbuka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508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 dari 3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rumah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tangga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belum memiliki akses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 </a:t>
            </a:r>
            <a:r>
              <a:rPr kumimoji="0" sz="1800" b="0" i="0" u="none" strike="noStrike" kern="1200" cap="none" spc="-3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air minum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bersih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23758" y="1880742"/>
            <a:ext cx="431800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lvl="0" indent="-2870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 dari 3 anak usia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3-6 tahun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tidak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terdaftar </a:t>
            </a:r>
            <a:r>
              <a:rPr kumimoji="0" sz="1800" b="0" i="0" u="none" strike="noStrike" kern="1200" cap="none" spc="-3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Pendidikan</a:t>
            </a:r>
            <a:r>
              <a:rPr kumimoji="0" sz="1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anak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usia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dini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dari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ibu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hamil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belum</a:t>
            </a:r>
            <a:r>
              <a:rPr kumimoji="0" sz="1800" b="1" i="0" u="none" strike="noStrike" kern="1200" cap="none" spc="-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mengkonsumsi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suplemen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zat</a:t>
            </a:r>
            <a:r>
              <a:rPr kumimoji="0" sz="1800" b="1" i="0" u="none" strike="noStrike" kern="1200" cap="none" spc="-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besi</a:t>
            </a: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yang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memadai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34798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Menurunnya</a:t>
            </a:r>
            <a:r>
              <a:rPr kumimoji="0" sz="1800" b="1" i="0" u="none" strike="noStrike" kern="1200" cap="none" spc="-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tingkat</a:t>
            </a:r>
            <a:r>
              <a:rPr kumimoji="0" sz="1800" b="1" i="0" u="none" strike="noStrike" kern="1200" cap="none" spc="-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kehadiran</a:t>
            </a:r>
            <a:r>
              <a:rPr kumimoji="0" sz="1800" b="1" i="0" u="none" strike="noStrike" kern="1200" cap="none" spc="-5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anak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 </a:t>
            </a:r>
            <a:r>
              <a:rPr kumimoji="0" sz="1800" b="0" i="0" u="none" strike="noStrike" kern="1200" cap="none" spc="-3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posyandu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446405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Tidak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mendapat</a:t>
            </a:r>
            <a:r>
              <a:rPr kumimoji="0" sz="1800" b="1" i="0" u="none" strike="noStrike" kern="1200" cap="none" spc="-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akses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yg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memadai</a:t>
            </a:r>
            <a:r>
              <a:rPr kumimoji="0" sz="1800" b="1" i="0" u="none" strike="noStrike" kern="1200" cap="none" spc="-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 </a:t>
            </a:r>
            <a:r>
              <a:rPr kumimoji="0" sz="1800" b="0" i="0" u="none" strike="noStrike" kern="1200" cap="none" spc="-3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layanan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imunisasi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43780" y="2582671"/>
            <a:ext cx="30454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Stunting</a:t>
            </a:r>
            <a:r>
              <a:rPr kumimoji="0" sz="18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disebabkan</a:t>
            </a:r>
            <a:r>
              <a:rPr kumimoji="0" sz="1800" b="1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oleh</a:t>
            </a:r>
            <a:r>
              <a:rPr kumimoji="0" sz="18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faktor </a:t>
            </a:r>
            <a:r>
              <a:rPr kumimoji="0" sz="1800" b="1" i="0" u="none" strike="noStrike" kern="1200" cap="none" spc="-3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multidimensi.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Intervensi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paling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menentukan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pada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1.000 HPK . </a:t>
            </a: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Apa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penyebab 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nya?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2929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03200" y="148227"/>
            <a:ext cx="7710628" cy="776288"/>
          </a:xfrm>
          <a:noFill/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Kegiatan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Pendampingan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3" name="Text Placeholder 52"/>
          <p:cNvSpPr>
            <a:spLocks noGrp="1" noChangeAspect="1"/>
          </p:cNvSpPr>
          <p:nvPr>
            <p:ph type="body" sz="quarter" idx="4294967295"/>
          </p:nvPr>
        </p:nvSpPr>
        <p:spPr>
          <a:xfrm>
            <a:off x="754063" y="1074738"/>
            <a:ext cx="10657517" cy="78631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pendampingan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keluarga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mengidentifikasi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faktor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stunting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edukasi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lainnya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pencegahan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stunting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meliputi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D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3B57142-EC5A-4308-ACDB-618D5FFE3E81}"/>
              </a:ext>
            </a:extLst>
          </p:cNvPr>
          <p:cNvGrpSpPr/>
          <p:nvPr/>
        </p:nvGrpSpPr>
        <p:grpSpPr>
          <a:xfrm>
            <a:off x="4757276" y="2491507"/>
            <a:ext cx="2953352" cy="2997916"/>
            <a:chOff x="4829227" y="2142428"/>
            <a:chExt cx="2532945" cy="25711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9C0213F-4B45-45F2-90FC-784E4CD67B9D}"/>
                </a:ext>
              </a:extLst>
            </p:cNvPr>
            <p:cNvSpPr/>
            <p:nvPr/>
          </p:nvSpPr>
          <p:spPr>
            <a:xfrm>
              <a:off x="5692573" y="3463753"/>
              <a:ext cx="889201" cy="1249841"/>
            </a:xfrm>
            <a:custGeom>
              <a:avLst/>
              <a:gdLst>
                <a:gd name="connsiteX0" fmla="*/ 889201 w 889201"/>
                <a:gd name="connsiteY0" fmla="*/ 611994 h 1249841"/>
                <a:gd name="connsiteX1" fmla="*/ 788236 w 889201"/>
                <a:gd name="connsiteY1" fmla="*/ 1081577 h 1249841"/>
                <a:gd name="connsiteX2" fmla="*/ 375804 w 889201"/>
                <a:gd name="connsiteY2" fmla="*/ 1166349 h 1249841"/>
                <a:gd name="connsiteX3" fmla="*/ 11949 w 889201"/>
                <a:gd name="connsiteY3" fmla="*/ 499599 h 1249841"/>
                <a:gd name="connsiteX4" fmla="*/ 30999 w 889201"/>
                <a:gd name="connsiteY4" fmla="*/ 199562 h 1249841"/>
                <a:gd name="connsiteX5" fmla="*/ 188161 w 889201"/>
                <a:gd name="connsiteY5" fmla="*/ 9062 h 1249841"/>
                <a:gd name="connsiteX6" fmla="*/ 245311 w 889201"/>
                <a:gd name="connsiteY6" fmla="*/ 10967 h 1249841"/>
                <a:gd name="connsiteX7" fmla="*/ 320559 w 889201"/>
                <a:gd name="connsiteY7" fmla="*/ 127171 h 1249841"/>
                <a:gd name="connsiteX8" fmla="*/ 697749 w 889201"/>
                <a:gd name="connsiteY8" fmla="*/ 445306 h 1249841"/>
                <a:gd name="connsiteX9" fmla="*/ 838719 w 889201"/>
                <a:gd name="connsiteY9" fmla="*/ 466262 h 1249841"/>
                <a:gd name="connsiteX10" fmla="*/ 884439 w 889201"/>
                <a:gd name="connsiteY10" fmla="*/ 511981 h 1249841"/>
                <a:gd name="connsiteX11" fmla="*/ 889201 w 889201"/>
                <a:gd name="connsiteY11" fmla="*/ 611994 h 124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9201" h="1249841">
                  <a:moveTo>
                    <a:pt x="889201" y="611994"/>
                  </a:moveTo>
                  <a:cubicBezTo>
                    <a:pt x="884439" y="777729"/>
                    <a:pt x="864436" y="935844"/>
                    <a:pt x="788236" y="1081577"/>
                  </a:cubicBezTo>
                  <a:cubicBezTo>
                    <a:pt x="690129" y="1269219"/>
                    <a:pt x="537729" y="1303509"/>
                    <a:pt x="375804" y="1166349"/>
                  </a:cubicBezTo>
                  <a:cubicBezTo>
                    <a:pt x="170064" y="992042"/>
                    <a:pt x="61479" y="761537"/>
                    <a:pt x="11949" y="499599"/>
                  </a:cubicBezTo>
                  <a:cubicBezTo>
                    <a:pt x="-7101" y="398634"/>
                    <a:pt x="-5196" y="297669"/>
                    <a:pt x="30999" y="199562"/>
                  </a:cubicBezTo>
                  <a:cubicBezTo>
                    <a:pt x="61479" y="117646"/>
                    <a:pt x="114819" y="54781"/>
                    <a:pt x="188161" y="9062"/>
                  </a:cubicBezTo>
                  <a:cubicBezTo>
                    <a:pt x="208164" y="-3321"/>
                    <a:pt x="221499" y="-3321"/>
                    <a:pt x="245311" y="10967"/>
                  </a:cubicBezTo>
                  <a:cubicBezTo>
                    <a:pt x="292936" y="38589"/>
                    <a:pt x="305319" y="79546"/>
                    <a:pt x="320559" y="127171"/>
                  </a:cubicBezTo>
                  <a:cubicBezTo>
                    <a:pt x="377709" y="311956"/>
                    <a:pt x="519631" y="400539"/>
                    <a:pt x="697749" y="445306"/>
                  </a:cubicBezTo>
                  <a:cubicBezTo>
                    <a:pt x="743469" y="456737"/>
                    <a:pt x="791094" y="467214"/>
                    <a:pt x="838719" y="466262"/>
                  </a:cubicBezTo>
                  <a:cubicBezTo>
                    <a:pt x="872056" y="466262"/>
                    <a:pt x="883486" y="482454"/>
                    <a:pt x="884439" y="511981"/>
                  </a:cubicBezTo>
                  <a:cubicBezTo>
                    <a:pt x="885391" y="547224"/>
                    <a:pt x="887296" y="581514"/>
                    <a:pt x="889201" y="61199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04044B2-1BE4-416B-B5FF-0CAA52FABD1C}"/>
                </a:ext>
              </a:extLst>
            </p:cNvPr>
            <p:cNvSpPr/>
            <p:nvPr/>
          </p:nvSpPr>
          <p:spPr>
            <a:xfrm>
              <a:off x="4829227" y="3190221"/>
              <a:ext cx="1090187" cy="1005540"/>
            </a:xfrm>
            <a:custGeom>
              <a:avLst/>
              <a:gdLst>
                <a:gd name="connsiteX0" fmla="*/ 375233 w 1090187"/>
                <a:gd name="connsiteY0" fmla="*/ 1005541 h 1005540"/>
                <a:gd name="connsiteX1" fmla="*/ 139013 w 1090187"/>
                <a:gd name="connsiteY1" fmla="*/ 966488 h 1005540"/>
                <a:gd name="connsiteX2" fmla="*/ 3758 w 1090187"/>
                <a:gd name="connsiteY2" fmla="*/ 722648 h 1005540"/>
                <a:gd name="connsiteX3" fmla="*/ 173303 w 1090187"/>
                <a:gd name="connsiteY3" fmla="*/ 387368 h 1005540"/>
                <a:gd name="connsiteX4" fmla="*/ 725753 w 1090187"/>
                <a:gd name="connsiteY4" fmla="*/ 12083 h 1005540"/>
                <a:gd name="connsiteX5" fmla="*/ 1069605 w 1090187"/>
                <a:gd name="connsiteY5" fmla="*/ 92093 h 1005540"/>
                <a:gd name="connsiteX6" fmla="*/ 1086750 w 1090187"/>
                <a:gd name="connsiteY6" fmla="*/ 151148 h 1005540"/>
                <a:gd name="connsiteX7" fmla="*/ 1001025 w 1090187"/>
                <a:gd name="connsiteY7" fmla="*/ 254018 h 1005540"/>
                <a:gd name="connsiteX8" fmla="*/ 812430 w 1090187"/>
                <a:gd name="connsiteY8" fmla="*/ 705503 h 1005540"/>
                <a:gd name="connsiteX9" fmla="*/ 837195 w 1090187"/>
                <a:gd name="connsiteY9" fmla="*/ 859808 h 1005540"/>
                <a:gd name="connsiteX10" fmla="*/ 810525 w 1090187"/>
                <a:gd name="connsiteY10" fmla="*/ 909338 h 1005540"/>
                <a:gd name="connsiteX11" fmla="*/ 375233 w 1090187"/>
                <a:gd name="connsiteY11" fmla="*/ 1005541 h 100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0187" h="1005540">
                  <a:moveTo>
                    <a:pt x="375233" y="1005541"/>
                  </a:moveTo>
                  <a:cubicBezTo>
                    <a:pt x="282840" y="1005541"/>
                    <a:pt x="208545" y="996016"/>
                    <a:pt x="139013" y="966488"/>
                  </a:cubicBezTo>
                  <a:cubicBezTo>
                    <a:pt x="33285" y="921721"/>
                    <a:pt x="-14340" y="835043"/>
                    <a:pt x="3758" y="722648"/>
                  </a:cubicBezTo>
                  <a:cubicBezTo>
                    <a:pt x="24713" y="593108"/>
                    <a:pt x="91388" y="485476"/>
                    <a:pt x="173303" y="387368"/>
                  </a:cubicBezTo>
                  <a:cubicBezTo>
                    <a:pt x="321893" y="210203"/>
                    <a:pt x="494295" y="66376"/>
                    <a:pt x="725753" y="12083"/>
                  </a:cubicBezTo>
                  <a:cubicBezTo>
                    <a:pt x="851483" y="-17444"/>
                    <a:pt x="968640" y="6368"/>
                    <a:pt x="1069605" y="92093"/>
                  </a:cubicBezTo>
                  <a:cubicBezTo>
                    <a:pt x="1089608" y="108286"/>
                    <a:pt x="1094370" y="121621"/>
                    <a:pt x="1086750" y="151148"/>
                  </a:cubicBezTo>
                  <a:cubicBezTo>
                    <a:pt x="1074368" y="203536"/>
                    <a:pt x="1040078" y="226396"/>
                    <a:pt x="1001025" y="254018"/>
                  </a:cubicBezTo>
                  <a:cubicBezTo>
                    <a:pt x="843863" y="364508"/>
                    <a:pt x="801000" y="524528"/>
                    <a:pt x="812430" y="705503"/>
                  </a:cubicBezTo>
                  <a:cubicBezTo>
                    <a:pt x="815288" y="757891"/>
                    <a:pt x="821955" y="810278"/>
                    <a:pt x="837195" y="859808"/>
                  </a:cubicBezTo>
                  <a:cubicBezTo>
                    <a:pt x="845768" y="887431"/>
                    <a:pt x="835290" y="899813"/>
                    <a:pt x="810525" y="909338"/>
                  </a:cubicBezTo>
                  <a:cubicBezTo>
                    <a:pt x="665745" y="966488"/>
                    <a:pt x="515250" y="1002683"/>
                    <a:pt x="375233" y="100554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ABB6F71-893F-44A2-88AF-90C692E550B9}"/>
                </a:ext>
              </a:extLst>
            </p:cNvPr>
            <p:cNvSpPr/>
            <p:nvPr/>
          </p:nvSpPr>
          <p:spPr>
            <a:xfrm>
              <a:off x="5902721" y="2142428"/>
              <a:ext cx="837168" cy="1263550"/>
            </a:xfrm>
            <a:custGeom>
              <a:avLst/>
              <a:gdLst>
                <a:gd name="connsiteX0" fmla="*/ 837169 w 837168"/>
                <a:gd name="connsiteY0" fmla="*/ 446467 h 1263550"/>
                <a:gd name="connsiteX1" fmla="*/ 652384 w 837168"/>
                <a:gd name="connsiteY1" fmla="*/ 1069402 h 1263550"/>
                <a:gd name="connsiteX2" fmla="*/ 287576 w 837168"/>
                <a:gd name="connsiteY2" fmla="*/ 1262759 h 1263550"/>
                <a:gd name="connsiteX3" fmla="*/ 234236 w 837168"/>
                <a:gd name="connsiteY3" fmla="*/ 1224659 h 1263550"/>
                <a:gd name="connsiteX4" fmla="*/ 240904 w 837168"/>
                <a:gd name="connsiteY4" fmla="*/ 1096072 h 1263550"/>
                <a:gd name="connsiteX5" fmla="*/ 126604 w 837168"/>
                <a:gd name="connsiteY5" fmla="*/ 612202 h 1263550"/>
                <a:gd name="connsiteX6" fmla="*/ 15161 w 837168"/>
                <a:gd name="connsiteY6" fmla="*/ 501712 h 1263550"/>
                <a:gd name="connsiteX7" fmla="*/ 6589 w 837168"/>
                <a:gd name="connsiteY7" fmla="*/ 457897 h 1263550"/>
                <a:gd name="connsiteX8" fmla="*/ 414259 w 837168"/>
                <a:gd name="connsiteY8" fmla="*/ 47369 h 1263550"/>
                <a:gd name="connsiteX9" fmla="*/ 534274 w 837168"/>
                <a:gd name="connsiteY9" fmla="*/ 4507 h 1263550"/>
                <a:gd name="connsiteX10" fmla="*/ 768589 w 837168"/>
                <a:gd name="connsiteY10" fmla="*/ 116902 h 1263550"/>
                <a:gd name="connsiteX11" fmla="*/ 837169 w 837168"/>
                <a:gd name="connsiteY11" fmla="*/ 446467 h 126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7168" h="1263550">
                  <a:moveTo>
                    <a:pt x="837169" y="446467"/>
                  </a:moveTo>
                  <a:cubicBezTo>
                    <a:pt x="827644" y="668399"/>
                    <a:pt x="781924" y="882712"/>
                    <a:pt x="652384" y="1069402"/>
                  </a:cubicBezTo>
                  <a:cubicBezTo>
                    <a:pt x="564754" y="1195132"/>
                    <a:pt x="448549" y="1272284"/>
                    <a:pt x="287576" y="1262759"/>
                  </a:cubicBezTo>
                  <a:cubicBezTo>
                    <a:pt x="259954" y="1260854"/>
                    <a:pt x="247571" y="1254187"/>
                    <a:pt x="234236" y="1224659"/>
                  </a:cubicBezTo>
                  <a:cubicBezTo>
                    <a:pt x="213281" y="1177034"/>
                    <a:pt x="224711" y="1140839"/>
                    <a:pt x="240904" y="1096072"/>
                  </a:cubicBezTo>
                  <a:cubicBezTo>
                    <a:pt x="307579" y="911287"/>
                    <a:pt x="244714" y="754124"/>
                    <a:pt x="126604" y="612202"/>
                  </a:cubicBezTo>
                  <a:cubicBezTo>
                    <a:pt x="93266" y="572197"/>
                    <a:pt x="56119" y="535049"/>
                    <a:pt x="15161" y="501712"/>
                  </a:cubicBezTo>
                  <a:cubicBezTo>
                    <a:pt x="-1031" y="488377"/>
                    <a:pt x="-4841" y="476947"/>
                    <a:pt x="6589" y="457897"/>
                  </a:cubicBezTo>
                  <a:cubicBezTo>
                    <a:pt x="111364" y="289304"/>
                    <a:pt x="238046" y="143572"/>
                    <a:pt x="414259" y="47369"/>
                  </a:cubicBezTo>
                  <a:cubicBezTo>
                    <a:pt x="452359" y="26414"/>
                    <a:pt x="492364" y="11174"/>
                    <a:pt x="534274" y="4507"/>
                  </a:cubicBezTo>
                  <a:cubicBezTo>
                    <a:pt x="640001" y="-13591"/>
                    <a:pt x="717154" y="22604"/>
                    <a:pt x="768589" y="116902"/>
                  </a:cubicBezTo>
                  <a:cubicBezTo>
                    <a:pt x="825739" y="218819"/>
                    <a:pt x="834311" y="331214"/>
                    <a:pt x="837169" y="44646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B61C449-87D5-45BB-9D27-6810152A6DD6}"/>
                </a:ext>
              </a:extLst>
            </p:cNvPr>
            <p:cNvSpPr/>
            <p:nvPr/>
          </p:nvSpPr>
          <p:spPr>
            <a:xfrm>
              <a:off x="6054069" y="3038791"/>
              <a:ext cx="1308103" cy="842646"/>
            </a:xfrm>
            <a:custGeom>
              <a:avLst/>
              <a:gdLst>
                <a:gd name="connsiteX0" fmla="*/ 580093 w 1308103"/>
                <a:gd name="connsiteY0" fmla="*/ 842646 h 842646"/>
                <a:gd name="connsiteX1" fmla="*/ 201950 w 1308103"/>
                <a:gd name="connsiteY1" fmla="*/ 763589 h 842646"/>
                <a:gd name="connsiteX2" fmla="*/ 3830 w 1308103"/>
                <a:gd name="connsiteY2" fmla="*/ 519749 h 842646"/>
                <a:gd name="connsiteX3" fmla="*/ 26690 w 1308103"/>
                <a:gd name="connsiteY3" fmla="*/ 454026 h 842646"/>
                <a:gd name="connsiteX4" fmla="*/ 141943 w 1308103"/>
                <a:gd name="connsiteY4" fmla="*/ 422593 h 842646"/>
                <a:gd name="connsiteX5" fmla="*/ 532468 w 1308103"/>
                <a:gd name="connsiteY5" fmla="*/ 224474 h 842646"/>
                <a:gd name="connsiteX6" fmla="*/ 641053 w 1308103"/>
                <a:gd name="connsiteY6" fmla="*/ 30163 h 842646"/>
                <a:gd name="connsiteX7" fmla="*/ 684868 w 1308103"/>
                <a:gd name="connsiteY7" fmla="*/ 1588 h 842646"/>
                <a:gd name="connsiteX8" fmla="*/ 1186835 w 1308103"/>
                <a:gd name="connsiteY8" fmla="*/ 250191 h 842646"/>
                <a:gd name="connsiteX9" fmla="*/ 1288753 w 1308103"/>
                <a:gd name="connsiteY9" fmla="*/ 386399 h 842646"/>
                <a:gd name="connsiteX10" fmla="*/ 1244937 w 1308103"/>
                <a:gd name="connsiteY10" fmla="*/ 618809 h 842646"/>
                <a:gd name="connsiteX11" fmla="*/ 932518 w 1308103"/>
                <a:gd name="connsiteY11" fmla="*/ 792164 h 842646"/>
                <a:gd name="connsiteX12" fmla="*/ 580093 w 1308103"/>
                <a:gd name="connsiteY12" fmla="*/ 842646 h 84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8103" h="842646">
                  <a:moveTo>
                    <a:pt x="580093" y="842646"/>
                  </a:moveTo>
                  <a:cubicBezTo>
                    <a:pt x="448648" y="841693"/>
                    <a:pt x="320060" y="825501"/>
                    <a:pt x="201950" y="763589"/>
                  </a:cubicBezTo>
                  <a:cubicBezTo>
                    <a:pt x="101938" y="710249"/>
                    <a:pt x="34310" y="630239"/>
                    <a:pt x="3830" y="519749"/>
                  </a:cubicBezTo>
                  <a:cubicBezTo>
                    <a:pt x="-3790" y="493079"/>
                    <a:pt x="-1885" y="475934"/>
                    <a:pt x="26690" y="454026"/>
                  </a:cubicBezTo>
                  <a:cubicBezTo>
                    <a:pt x="63838" y="424499"/>
                    <a:pt x="98127" y="420688"/>
                    <a:pt x="141943" y="422593"/>
                  </a:cubicBezTo>
                  <a:cubicBezTo>
                    <a:pt x="308630" y="430213"/>
                    <a:pt x="433408" y="352109"/>
                    <a:pt x="532468" y="224474"/>
                  </a:cubicBezTo>
                  <a:cubicBezTo>
                    <a:pt x="578188" y="165419"/>
                    <a:pt x="613430" y="99696"/>
                    <a:pt x="641053" y="30163"/>
                  </a:cubicBezTo>
                  <a:cubicBezTo>
                    <a:pt x="648673" y="10161"/>
                    <a:pt x="655340" y="-5079"/>
                    <a:pt x="684868" y="1588"/>
                  </a:cubicBezTo>
                  <a:cubicBezTo>
                    <a:pt x="870605" y="47309"/>
                    <a:pt x="1042055" y="120651"/>
                    <a:pt x="1186835" y="250191"/>
                  </a:cubicBezTo>
                  <a:cubicBezTo>
                    <a:pt x="1229698" y="288291"/>
                    <a:pt x="1265893" y="333059"/>
                    <a:pt x="1288753" y="386399"/>
                  </a:cubicBezTo>
                  <a:cubicBezTo>
                    <a:pt x="1326853" y="474029"/>
                    <a:pt x="1306850" y="551181"/>
                    <a:pt x="1244937" y="618809"/>
                  </a:cubicBezTo>
                  <a:cubicBezTo>
                    <a:pt x="1160165" y="711201"/>
                    <a:pt x="1048723" y="756921"/>
                    <a:pt x="932518" y="792164"/>
                  </a:cubicBezTo>
                  <a:cubicBezTo>
                    <a:pt x="817265" y="826454"/>
                    <a:pt x="700108" y="842646"/>
                    <a:pt x="580093" y="84264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749A214-C3E0-455C-B9D9-91085772348F}"/>
                </a:ext>
              </a:extLst>
            </p:cNvPr>
            <p:cNvSpPr/>
            <p:nvPr/>
          </p:nvSpPr>
          <p:spPr>
            <a:xfrm>
              <a:off x="4966309" y="2414164"/>
              <a:ext cx="1148889" cy="864223"/>
            </a:xfrm>
            <a:custGeom>
              <a:avLst/>
              <a:gdLst>
                <a:gd name="connsiteX0" fmla="*/ 273393 w 1148889"/>
                <a:gd name="connsiteY0" fmla="*/ 423 h 864223"/>
                <a:gd name="connsiteX1" fmla="*/ 884898 w 1148889"/>
                <a:gd name="connsiteY1" fmla="*/ 247121 h 864223"/>
                <a:gd name="connsiteX2" fmla="*/ 1105878 w 1148889"/>
                <a:gd name="connsiteY2" fmla="*/ 504296 h 864223"/>
                <a:gd name="connsiteX3" fmla="*/ 1122070 w 1148889"/>
                <a:gd name="connsiteY3" fmla="*/ 817668 h 864223"/>
                <a:gd name="connsiteX4" fmla="*/ 994435 w 1148889"/>
                <a:gd name="connsiteY4" fmla="*/ 851006 h 864223"/>
                <a:gd name="connsiteX5" fmla="*/ 386740 w 1148889"/>
                <a:gd name="connsiteY5" fmla="*/ 803381 h 864223"/>
                <a:gd name="connsiteX6" fmla="*/ 348640 w 1148889"/>
                <a:gd name="connsiteY6" fmla="*/ 823383 h 864223"/>
                <a:gd name="connsiteX7" fmla="*/ 241960 w 1148889"/>
                <a:gd name="connsiteY7" fmla="*/ 804333 h 864223"/>
                <a:gd name="connsiteX8" fmla="*/ 10503 w 1148889"/>
                <a:gd name="connsiteY8" fmla="*/ 346181 h 864223"/>
                <a:gd name="connsiteX9" fmla="*/ 3835 w 1148889"/>
                <a:gd name="connsiteY9" fmla="*/ 189971 h 864223"/>
                <a:gd name="connsiteX10" fmla="*/ 225768 w 1148889"/>
                <a:gd name="connsiteY10" fmla="*/ 423 h 864223"/>
                <a:gd name="connsiteX11" fmla="*/ 273393 w 1148889"/>
                <a:gd name="connsiteY11" fmla="*/ 423 h 86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8889" h="864223">
                  <a:moveTo>
                    <a:pt x="273393" y="423"/>
                  </a:moveTo>
                  <a:cubicBezTo>
                    <a:pt x="504850" y="13758"/>
                    <a:pt x="704875" y="107103"/>
                    <a:pt x="884898" y="247121"/>
                  </a:cubicBezTo>
                  <a:cubicBezTo>
                    <a:pt x="975385" y="317606"/>
                    <a:pt x="1055395" y="399521"/>
                    <a:pt x="1105878" y="504296"/>
                  </a:cubicBezTo>
                  <a:cubicBezTo>
                    <a:pt x="1155408" y="606213"/>
                    <a:pt x="1163980" y="710988"/>
                    <a:pt x="1122070" y="817668"/>
                  </a:cubicBezTo>
                  <a:cubicBezTo>
                    <a:pt x="1106830" y="856721"/>
                    <a:pt x="1025868" y="880533"/>
                    <a:pt x="994435" y="851006"/>
                  </a:cubicBezTo>
                  <a:cubicBezTo>
                    <a:pt x="803935" y="673841"/>
                    <a:pt x="598195" y="699558"/>
                    <a:pt x="386740" y="803381"/>
                  </a:cubicBezTo>
                  <a:cubicBezTo>
                    <a:pt x="374358" y="810048"/>
                    <a:pt x="361023" y="816716"/>
                    <a:pt x="348640" y="823383"/>
                  </a:cubicBezTo>
                  <a:cubicBezTo>
                    <a:pt x="285775" y="858626"/>
                    <a:pt x="285775" y="859578"/>
                    <a:pt x="241960" y="804333"/>
                  </a:cubicBezTo>
                  <a:cubicBezTo>
                    <a:pt x="132423" y="668126"/>
                    <a:pt x="47650" y="518583"/>
                    <a:pt x="10503" y="346181"/>
                  </a:cubicBezTo>
                  <a:cubicBezTo>
                    <a:pt x="-927" y="294746"/>
                    <a:pt x="-2832" y="242358"/>
                    <a:pt x="3835" y="189971"/>
                  </a:cubicBezTo>
                  <a:cubicBezTo>
                    <a:pt x="18123" y="79481"/>
                    <a:pt x="100990" y="8996"/>
                    <a:pt x="225768" y="423"/>
                  </a:cubicBezTo>
                  <a:cubicBezTo>
                    <a:pt x="241960" y="-529"/>
                    <a:pt x="257200" y="423"/>
                    <a:pt x="273393" y="42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F5EF9EDE-BCEC-441A-BD83-212EB787B3D0}"/>
              </a:ext>
            </a:extLst>
          </p:cNvPr>
          <p:cNvSpPr txBox="1"/>
          <p:nvPr/>
        </p:nvSpPr>
        <p:spPr>
          <a:xfrm>
            <a:off x="7710628" y="3512209"/>
            <a:ext cx="43870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pendampingan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pengasuhan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tumbuh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kembang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anak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dibawah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balita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skrining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penilaian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faktor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stunting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memastikan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bayi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mendapat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ASI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ekslusif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selama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bulan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bayi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diatas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bulan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mendapat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MPASI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gizi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cukup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mendapat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imunisasi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dasar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lengkap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jadwal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600" dirty="0"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A58E040-38DB-432F-8B45-EC0352B5D221}"/>
              </a:ext>
            </a:extLst>
          </p:cNvPr>
          <p:cNvSpPr txBox="1"/>
          <p:nvPr/>
        </p:nvSpPr>
        <p:spPr>
          <a:xfrm>
            <a:off x="4757276" y="5527115"/>
            <a:ext cx="4387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Memastikan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keluarga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mendapatkan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bantuan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memastikan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bantuan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dimanfaatkan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benar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600" dirty="0">
              <a:latin typeface="Calibri" panose="020F0502020204030204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3585BE2-CC2B-4BB4-A8D9-134C9460ED05}"/>
              </a:ext>
            </a:extLst>
          </p:cNvPr>
          <p:cNvSpPr txBox="1"/>
          <p:nvPr/>
        </p:nvSpPr>
        <p:spPr>
          <a:xfrm>
            <a:off x="891028" y="2115896"/>
            <a:ext cx="385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skrining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3 (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tiga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bulan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pranikah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calon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pengantin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mengetahui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faktor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stunting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edukasi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memfasilitasi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catin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faktor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stunting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upaya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menghilangkan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faktor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600" dirty="0"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40706A9-E0C9-477B-985E-8476ED35D312}"/>
              </a:ext>
            </a:extLst>
          </p:cNvPr>
          <p:cNvSpPr txBox="1"/>
          <p:nvPr/>
        </p:nvSpPr>
        <p:spPr>
          <a:xfrm>
            <a:off x="791639" y="4223923"/>
            <a:ext cx="385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pendampingan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ibu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hamil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pemantauan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pemeriksaan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kehamilan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berkala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KIE KB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Pasca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Persalinan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memfasilitasi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rujukan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diperlukan</a:t>
            </a:r>
            <a:r>
              <a:rPr lang="en-US" sz="16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5C5DBA3-D9E1-4A7F-84AF-4FA0B2EBF83B}"/>
              </a:ext>
            </a:extLst>
          </p:cNvPr>
          <p:cNvSpPr txBox="1"/>
          <p:nvPr/>
        </p:nvSpPr>
        <p:spPr>
          <a:xfrm>
            <a:off x="7107847" y="1928421"/>
            <a:ext cx="4303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160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pendampingan</a:t>
            </a:r>
            <a:r>
              <a:rPr lang="en-US" sz="160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pascasalin</a:t>
            </a:r>
            <a:r>
              <a:rPr lang="en-US" sz="160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60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160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promosi</a:t>
            </a:r>
            <a:r>
              <a:rPr lang="en-US" sz="160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dan KIE KB </a:t>
            </a:r>
            <a:r>
              <a:rPr lang="en-US" sz="160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pascasalin</a:t>
            </a:r>
            <a:r>
              <a:rPr lang="en-US" sz="160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memastikan</a:t>
            </a:r>
            <a:r>
              <a:rPr lang="en-US" sz="160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ibu</a:t>
            </a:r>
            <a:r>
              <a:rPr lang="en-US" sz="160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pasca</a:t>
            </a:r>
            <a:r>
              <a:rPr lang="en-US" sz="160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salin</a:t>
            </a:r>
            <a:r>
              <a:rPr lang="en-US" sz="160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US" sz="160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160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KBPP MKJP, dan </a:t>
            </a:r>
            <a:r>
              <a:rPr lang="en-US" sz="160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memastikan</a:t>
            </a:r>
            <a:r>
              <a:rPr lang="en-US" sz="160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60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terjadi</a:t>
            </a:r>
            <a:r>
              <a:rPr lang="en-US" sz="160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komplikasi</a:t>
            </a:r>
            <a:r>
              <a:rPr lang="en-US" sz="160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masa </a:t>
            </a:r>
            <a:r>
              <a:rPr lang="en-US" sz="160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nifas</a:t>
            </a:r>
            <a:r>
              <a:rPr lang="en-US" sz="160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600"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1" name="Rounded Rectangle 5">
            <a:extLst>
              <a:ext uri="{FF2B5EF4-FFF2-40B4-BE49-F238E27FC236}">
                <a16:creationId xmlns:a16="http://schemas.microsoft.com/office/drawing/2014/main" id="{6D6DE5E9-29B3-4822-86E7-A5DA6F7A4D6E}"/>
              </a:ext>
            </a:extLst>
          </p:cNvPr>
          <p:cNvSpPr/>
          <p:nvPr/>
        </p:nvSpPr>
        <p:spPr>
          <a:xfrm flipH="1">
            <a:off x="6416548" y="2971408"/>
            <a:ext cx="335781" cy="2769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92" name="Teardrop 1">
            <a:extLst>
              <a:ext uri="{FF2B5EF4-FFF2-40B4-BE49-F238E27FC236}">
                <a16:creationId xmlns:a16="http://schemas.microsoft.com/office/drawing/2014/main" id="{81155A58-31E1-4C52-BBD4-8A1DC6A220E4}"/>
              </a:ext>
            </a:extLst>
          </p:cNvPr>
          <p:cNvSpPr/>
          <p:nvPr/>
        </p:nvSpPr>
        <p:spPr>
          <a:xfrm rot="18805991">
            <a:off x="5313966" y="3100880"/>
            <a:ext cx="343335" cy="33975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Rectangle 130">
            <a:extLst>
              <a:ext uri="{FF2B5EF4-FFF2-40B4-BE49-F238E27FC236}">
                <a16:creationId xmlns:a16="http://schemas.microsoft.com/office/drawing/2014/main" id="{9BD2E2FE-FD45-421C-A081-EFAF58CB2686}"/>
              </a:ext>
            </a:extLst>
          </p:cNvPr>
          <p:cNvSpPr/>
          <p:nvPr/>
        </p:nvSpPr>
        <p:spPr>
          <a:xfrm>
            <a:off x="6185412" y="4718494"/>
            <a:ext cx="290101" cy="29141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4" name="Rectangle 9">
            <a:extLst>
              <a:ext uri="{FF2B5EF4-FFF2-40B4-BE49-F238E27FC236}">
                <a16:creationId xmlns:a16="http://schemas.microsoft.com/office/drawing/2014/main" id="{600D12B8-E570-46B6-919F-1EBA2575143E}"/>
              </a:ext>
            </a:extLst>
          </p:cNvPr>
          <p:cNvSpPr/>
          <p:nvPr/>
        </p:nvSpPr>
        <p:spPr>
          <a:xfrm>
            <a:off x="6965157" y="3921990"/>
            <a:ext cx="285381" cy="28491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95" name="Block Arc 25">
            <a:extLst>
              <a:ext uri="{FF2B5EF4-FFF2-40B4-BE49-F238E27FC236}">
                <a16:creationId xmlns:a16="http://schemas.microsoft.com/office/drawing/2014/main" id="{5AA9305E-528F-47F5-8007-474BFC602B50}"/>
              </a:ext>
            </a:extLst>
          </p:cNvPr>
          <p:cNvSpPr>
            <a:spLocks noChangeAspect="1"/>
          </p:cNvSpPr>
          <p:nvPr/>
        </p:nvSpPr>
        <p:spPr>
          <a:xfrm>
            <a:off x="5242356" y="4175093"/>
            <a:ext cx="243278" cy="35146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09DD26-C517-A44C-A03F-C9C9601B42B4}"/>
              </a:ext>
            </a:extLst>
          </p:cNvPr>
          <p:cNvSpPr txBox="1"/>
          <p:nvPr/>
        </p:nvSpPr>
        <p:spPr>
          <a:xfrm>
            <a:off x="4976972" y="280909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AD68F3-DA51-0D4F-BAE1-960ED4455201}"/>
              </a:ext>
            </a:extLst>
          </p:cNvPr>
          <p:cNvSpPr txBox="1"/>
          <p:nvPr/>
        </p:nvSpPr>
        <p:spPr>
          <a:xfrm>
            <a:off x="6460545" y="25372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0E3630-81B7-C445-9E7B-AE1707107328}"/>
              </a:ext>
            </a:extLst>
          </p:cNvPr>
          <p:cNvSpPr txBox="1"/>
          <p:nvPr/>
        </p:nvSpPr>
        <p:spPr>
          <a:xfrm>
            <a:off x="4828244" y="440253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60EC19-5B42-9849-847E-1CB5E5F2D325}"/>
              </a:ext>
            </a:extLst>
          </p:cNvPr>
          <p:cNvSpPr txBox="1"/>
          <p:nvPr/>
        </p:nvSpPr>
        <p:spPr>
          <a:xfrm>
            <a:off x="6256687" y="50654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F16AA6-A77F-AD4F-A6A5-657D96AAFD00}"/>
              </a:ext>
            </a:extLst>
          </p:cNvPr>
          <p:cNvSpPr txBox="1"/>
          <p:nvPr/>
        </p:nvSpPr>
        <p:spPr>
          <a:xfrm>
            <a:off x="7260793" y="381600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4610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5" y="0"/>
            <a:ext cx="12183110" cy="6551930"/>
          </a:xfrm>
          <a:custGeom>
            <a:avLst/>
            <a:gdLst/>
            <a:ahLst/>
            <a:cxnLst/>
            <a:rect l="l" t="t" r="r" b="b"/>
            <a:pathLst>
              <a:path w="12183110" h="6551930">
                <a:moveTo>
                  <a:pt x="0" y="6551574"/>
                </a:moveTo>
                <a:lnTo>
                  <a:pt x="12182487" y="6551574"/>
                </a:lnTo>
                <a:lnTo>
                  <a:pt x="12182487" y="0"/>
                </a:lnTo>
                <a:lnTo>
                  <a:pt x="0" y="0"/>
                </a:lnTo>
                <a:lnTo>
                  <a:pt x="0" y="6551574"/>
                </a:lnTo>
                <a:close/>
              </a:path>
            </a:pathLst>
          </a:custGeom>
          <a:solidFill>
            <a:srgbClr val="E1E2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4438" y="2181076"/>
            <a:ext cx="489648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 MT"/>
                <a:cs typeface="Arial MT"/>
              </a:rPr>
              <a:t>Serangkaian kegiatan pendampingan yang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dilakukan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terhadap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keluarga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yang memiliki: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4183" y="3095523"/>
            <a:ext cx="549973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latin typeface="Arial MT"/>
                <a:cs typeface="Arial MT"/>
              </a:rPr>
              <a:t>Calon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pengantin/calon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pasangan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usia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subur,</a:t>
            </a:r>
            <a:endParaRPr sz="2000">
              <a:latin typeface="Arial MT"/>
              <a:cs typeface="Arial MT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000" spc="-5" dirty="0">
                <a:latin typeface="Arial MT"/>
                <a:cs typeface="Arial MT"/>
              </a:rPr>
              <a:t>Ibu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hamil,</a:t>
            </a:r>
            <a:endParaRPr sz="2000">
              <a:latin typeface="Arial MT"/>
              <a:cs typeface="Arial MT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000" spc="-5" dirty="0">
                <a:latin typeface="Arial MT"/>
                <a:cs typeface="Arial MT"/>
              </a:rPr>
              <a:t>Ibu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pasca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persalinan,</a:t>
            </a:r>
            <a:endParaRPr sz="2000">
              <a:latin typeface="Arial MT"/>
              <a:cs typeface="Arial MT"/>
            </a:endParaRPr>
          </a:p>
          <a:p>
            <a:pPr marL="469265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Arial MT"/>
                <a:cs typeface="Arial MT"/>
              </a:rPr>
              <a:t>Anak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usia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0-59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bulan.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3165" y="4619771"/>
            <a:ext cx="5768340" cy="9334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98800"/>
              </a:lnSpc>
              <a:spcBef>
                <a:spcPts val="130"/>
              </a:spcBef>
            </a:pPr>
            <a:r>
              <a:rPr sz="2000" spc="-5" dirty="0">
                <a:latin typeface="Arial MT"/>
                <a:cs typeface="Arial MT"/>
              </a:rPr>
              <a:t>Dalam rangka </a:t>
            </a:r>
            <a:r>
              <a:rPr sz="2000" dirty="0">
                <a:latin typeface="Arial MT"/>
                <a:cs typeface="Arial MT"/>
              </a:rPr>
              <a:t>deteksi </a:t>
            </a:r>
            <a:r>
              <a:rPr sz="2000" spc="-5" dirty="0">
                <a:latin typeface="Arial MT"/>
                <a:cs typeface="Arial MT"/>
              </a:rPr>
              <a:t>dini faktor </a:t>
            </a:r>
            <a:r>
              <a:rPr sz="2000" dirty="0">
                <a:latin typeface="Arial MT"/>
                <a:cs typeface="Arial MT"/>
              </a:rPr>
              <a:t>risiko </a:t>
            </a:r>
            <a:r>
              <a:rPr sz="2000" spc="-5" dirty="0">
                <a:latin typeface="Arial MT"/>
                <a:cs typeface="Arial MT"/>
              </a:rPr>
              <a:t>stunting dan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melakukan </a:t>
            </a:r>
            <a:r>
              <a:rPr sz="2000" spc="-5" dirty="0">
                <a:latin typeface="Arial MT"/>
                <a:cs typeface="Arial MT"/>
              </a:rPr>
              <a:t>upaya untuk meminimalisir atau 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pencegahan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faktor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risiko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i="1" spc="-5" dirty="0">
                <a:latin typeface="Arial"/>
                <a:cs typeface="Arial"/>
              </a:rPr>
              <a:t>stunting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062228" y="2061972"/>
            <a:ext cx="1647825" cy="1341755"/>
            <a:chOff x="7062228" y="2061972"/>
            <a:chExt cx="1647825" cy="134175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62228" y="2061972"/>
              <a:ext cx="871397" cy="8948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35823" y="2506980"/>
              <a:ext cx="973835" cy="89635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906197" y="3458828"/>
            <a:ext cx="7169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70C0"/>
                </a:solidFill>
                <a:latin typeface="Calibri"/>
                <a:cs typeface="Calibri"/>
              </a:rPr>
              <a:t>Ibu</a:t>
            </a:r>
            <a:r>
              <a:rPr sz="14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70C0"/>
                </a:solidFill>
                <a:latin typeface="Calibri"/>
                <a:cs typeface="Calibri"/>
              </a:rPr>
              <a:t>Hamil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16323" y="2930680"/>
            <a:ext cx="3975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1400" spc="-1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1400" spc="-5" dirty="0">
                <a:solidFill>
                  <a:srgbClr val="0070C0"/>
                </a:solidFill>
                <a:latin typeface="Calibri"/>
                <a:cs typeface="Calibri"/>
              </a:rPr>
              <a:t>ti</a:t>
            </a:r>
            <a:r>
              <a:rPr sz="140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67571" y="3194304"/>
            <a:ext cx="1226820" cy="89635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03664" y="4328172"/>
            <a:ext cx="1335024" cy="92739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846188" y="4088817"/>
            <a:ext cx="12141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solidFill>
                  <a:srgbClr val="0070C0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0070C0"/>
                </a:solidFill>
                <a:latin typeface="Calibri"/>
                <a:cs typeface="Calibri"/>
              </a:rPr>
              <a:t>as</a:t>
            </a:r>
            <a:r>
              <a:rPr sz="1400" spc="-2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0070C0"/>
                </a:solidFill>
                <a:latin typeface="Calibri"/>
                <a:cs typeface="Calibri"/>
              </a:rPr>
              <a:t>P</a:t>
            </a:r>
            <a:r>
              <a:rPr sz="1400" spc="-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0070C0"/>
                </a:solidFill>
                <a:latin typeface="Calibri"/>
                <a:cs typeface="Calibri"/>
              </a:rPr>
              <a:t>sali</a:t>
            </a:r>
            <a:r>
              <a:rPr sz="1400" spc="-5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70C0"/>
                </a:solidFill>
                <a:latin typeface="Calibri"/>
                <a:cs typeface="Calibri"/>
              </a:rPr>
              <a:t>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04175" y="5230879"/>
            <a:ext cx="1141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70C0"/>
                </a:solidFill>
                <a:latin typeface="Calibri"/>
                <a:cs typeface="Calibri"/>
              </a:rPr>
              <a:t>Anak</a:t>
            </a:r>
            <a:r>
              <a:rPr sz="1400" spc="-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70C0"/>
                </a:solidFill>
                <a:latin typeface="Calibri"/>
                <a:cs typeface="Calibri"/>
              </a:rPr>
              <a:t>0-5</a:t>
            </a:r>
            <a:r>
              <a:rPr sz="14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070C0"/>
                </a:solidFill>
                <a:latin typeface="Calibri"/>
                <a:cs typeface="Calibri"/>
              </a:rPr>
              <a:t>Tahun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0"/>
            <a:ext cx="12192000" cy="622300"/>
            <a:chOff x="0" y="0"/>
            <a:chExt cx="12192000" cy="622300"/>
          </a:xfrm>
        </p:grpSpPr>
        <p:sp>
          <p:nvSpPr>
            <p:cNvPr id="16" name="object 16"/>
            <p:cNvSpPr/>
            <p:nvPr/>
          </p:nvSpPr>
          <p:spPr>
            <a:xfrm>
              <a:off x="0" y="146570"/>
              <a:ext cx="12170410" cy="450850"/>
            </a:xfrm>
            <a:custGeom>
              <a:avLst/>
              <a:gdLst/>
              <a:ahLst/>
              <a:cxnLst/>
              <a:rect l="l" t="t" r="r" b="b"/>
              <a:pathLst>
                <a:path w="12170410" h="450850">
                  <a:moveTo>
                    <a:pt x="12170105" y="0"/>
                  </a:moveTo>
                  <a:lnTo>
                    <a:pt x="0" y="0"/>
                  </a:lnTo>
                  <a:lnTo>
                    <a:pt x="0" y="450773"/>
                  </a:lnTo>
                  <a:lnTo>
                    <a:pt x="12170105" y="450773"/>
                  </a:lnTo>
                  <a:lnTo>
                    <a:pt x="12170105" y="0"/>
                  </a:lnTo>
                  <a:close/>
                </a:path>
              </a:pathLst>
            </a:custGeom>
            <a:solidFill>
              <a:srgbClr val="C6C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0"/>
              <a:ext cx="12192000" cy="622300"/>
            </a:xfrm>
            <a:custGeom>
              <a:avLst/>
              <a:gdLst/>
              <a:ahLst/>
              <a:cxnLst/>
              <a:rect l="l" t="t" r="r" b="b"/>
              <a:pathLst>
                <a:path w="12192000" h="622300">
                  <a:moveTo>
                    <a:pt x="12192000" y="0"/>
                  </a:moveTo>
                  <a:lnTo>
                    <a:pt x="0" y="0"/>
                  </a:lnTo>
                  <a:lnTo>
                    <a:pt x="0" y="622084"/>
                  </a:lnTo>
                  <a:lnTo>
                    <a:pt x="3079818" y="622084"/>
                  </a:lnTo>
                  <a:lnTo>
                    <a:pt x="3199045" y="620965"/>
                  </a:lnTo>
                  <a:lnTo>
                    <a:pt x="3255315" y="619594"/>
                  </a:lnTo>
                  <a:lnTo>
                    <a:pt x="3309460" y="617707"/>
                  </a:lnTo>
                  <a:lnTo>
                    <a:pt x="3361560" y="615320"/>
                  </a:lnTo>
                  <a:lnTo>
                    <a:pt x="3411690" y="612453"/>
                  </a:lnTo>
                  <a:lnTo>
                    <a:pt x="3459931" y="609124"/>
                  </a:lnTo>
                  <a:lnTo>
                    <a:pt x="3506361" y="605350"/>
                  </a:lnTo>
                  <a:lnTo>
                    <a:pt x="3551057" y="601150"/>
                  </a:lnTo>
                  <a:lnTo>
                    <a:pt x="3594097" y="596541"/>
                  </a:lnTo>
                  <a:lnTo>
                    <a:pt x="3635560" y="591543"/>
                  </a:lnTo>
                  <a:lnTo>
                    <a:pt x="3675525" y="586173"/>
                  </a:lnTo>
                  <a:lnTo>
                    <a:pt x="3714068" y="580450"/>
                  </a:lnTo>
                  <a:lnTo>
                    <a:pt x="3787206" y="568014"/>
                  </a:lnTo>
                  <a:lnTo>
                    <a:pt x="3855600" y="554382"/>
                  </a:lnTo>
                  <a:lnTo>
                    <a:pt x="3919875" y="539697"/>
                  </a:lnTo>
                  <a:lnTo>
                    <a:pt x="3980657" y="524106"/>
                  </a:lnTo>
                  <a:lnTo>
                    <a:pt x="4038571" y="507753"/>
                  </a:lnTo>
                  <a:lnTo>
                    <a:pt x="4121435" y="482112"/>
                  </a:lnTo>
                  <a:lnTo>
                    <a:pt x="4360878" y="401763"/>
                  </a:lnTo>
                  <a:lnTo>
                    <a:pt x="4416238" y="384141"/>
                  </a:lnTo>
                  <a:lnTo>
                    <a:pt x="4473736" y="366917"/>
                  </a:lnTo>
                  <a:lnTo>
                    <a:pt x="4533998" y="350238"/>
                  </a:lnTo>
                  <a:lnTo>
                    <a:pt x="4597649" y="334247"/>
                  </a:lnTo>
                  <a:lnTo>
                    <a:pt x="4665314" y="319091"/>
                  </a:lnTo>
                  <a:lnTo>
                    <a:pt x="4737620" y="304915"/>
                  </a:lnTo>
                  <a:lnTo>
                    <a:pt x="4775709" y="298239"/>
                  </a:lnTo>
                  <a:lnTo>
                    <a:pt x="4815192" y="291863"/>
                  </a:lnTo>
                  <a:lnTo>
                    <a:pt x="4856148" y="285803"/>
                  </a:lnTo>
                  <a:lnTo>
                    <a:pt x="4898656" y="280080"/>
                  </a:lnTo>
                  <a:lnTo>
                    <a:pt x="4942792" y="274710"/>
                  </a:lnTo>
                  <a:lnTo>
                    <a:pt x="4988636" y="269712"/>
                  </a:lnTo>
                  <a:lnTo>
                    <a:pt x="5036266" y="265104"/>
                  </a:lnTo>
                  <a:lnTo>
                    <a:pt x="5085760" y="260904"/>
                  </a:lnTo>
                  <a:lnTo>
                    <a:pt x="5137196" y="257130"/>
                  </a:lnTo>
                  <a:lnTo>
                    <a:pt x="5190653" y="253800"/>
                  </a:lnTo>
                  <a:lnTo>
                    <a:pt x="5246208" y="250933"/>
                  </a:lnTo>
                  <a:lnTo>
                    <a:pt x="5363926" y="246659"/>
                  </a:lnTo>
                  <a:lnTo>
                    <a:pt x="5490977" y="244452"/>
                  </a:lnTo>
                  <a:lnTo>
                    <a:pt x="12192000" y="24417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3F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8495" y="146570"/>
              <a:ext cx="329415" cy="328945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0" y="6551574"/>
            <a:ext cx="12192000" cy="306705"/>
          </a:xfrm>
          <a:custGeom>
            <a:avLst/>
            <a:gdLst/>
            <a:ahLst/>
            <a:cxnLst/>
            <a:rect l="l" t="t" r="r" b="b"/>
            <a:pathLst>
              <a:path w="12192000" h="306704">
                <a:moveTo>
                  <a:pt x="0" y="306425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306425"/>
                </a:lnTo>
                <a:lnTo>
                  <a:pt x="0" y="306425"/>
                </a:lnTo>
                <a:close/>
              </a:path>
            </a:pathLst>
          </a:custGeom>
          <a:solidFill>
            <a:srgbClr val="3F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90028" y="927533"/>
            <a:ext cx="7212330" cy="718185"/>
          </a:xfrm>
          <a:custGeom>
            <a:avLst/>
            <a:gdLst/>
            <a:ahLst/>
            <a:cxnLst/>
            <a:rect l="l" t="t" r="r" b="b"/>
            <a:pathLst>
              <a:path w="7212330" h="718185">
                <a:moveTo>
                  <a:pt x="7059549" y="0"/>
                </a:moveTo>
                <a:lnTo>
                  <a:pt x="152400" y="0"/>
                </a:lnTo>
                <a:lnTo>
                  <a:pt x="104363" y="7802"/>
                </a:lnTo>
                <a:lnTo>
                  <a:pt x="62544" y="29504"/>
                </a:lnTo>
                <a:lnTo>
                  <a:pt x="29504" y="62544"/>
                </a:lnTo>
                <a:lnTo>
                  <a:pt x="7802" y="104363"/>
                </a:lnTo>
                <a:lnTo>
                  <a:pt x="0" y="152399"/>
                </a:lnTo>
                <a:lnTo>
                  <a:pt x="0" y="565365"/>
                </a:lnTo>
                <a:lnTo>
                  <a:pt x="7802" y="613402"/>
                </a:lnTo>
                <a:lnTo>
                  <a:pt x="29504" y="655220"/>
                </a:lnTo>
                <a:lnTo>
                  <a:pt x="62544" y="688261"/>
                </a:lnTo>
                <a:lnTo>
                  <a:pt x="104363" y="709963"/>
                </a:lnTo>
                <a:lnTo>
                  <a:pt x="152400" y="717765"/>
                </a:lnTo>
                <a:lnTo>
                  <a:pt x="7059549" y="717765"/>
                </a:lnTo>
                <a:lnTo>
                  <a:pt x="7107585" y="709963"/>
                </a:lnTo>
                <a:lnTo>
                  <a:pt x="7149404" y="688261"/>
                </a:lnTo>
                <a:lnTo>
                  <a:pt x="7182444" y="655220"/>
                </a:lnTo>
                <a:lnTo>
                  <a:pt x="7204146" y="613402"/>
                </a:lnTo>
                <a:lnTo>
                  <a:pt x="7211949" y="565365"/>
                </a:lnTo>
                <a:lnTo>
                  <a:pt x="7211949" y="152399"/>
                </a:lnTo>
                <a:lnTo>
                  <a:pt x="7204146" y="104363"/>
                </a:lnTo>
                <a:lnTo>
                  <a:pt x="7182444" y="62544"/>
                </a:lnTo>
                <a:lnTo>
                  <a:pt x="7149404" y="29504"/>
                </a:lnTo>
                <a:lnTo>
                  <a:pt x="7107585" y="7802"/>
                </a:lnTo>
                <a:lnTo>
                  <a:pt x="7059549" y="0"/>
                </a:lnTo>
                <a:close/>
              </a:path>
            </a:pathLst>
          </a:custGeom>
          <a:solidFill>
            <a:srgbClr val="3F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857512" y="975302"/>
            <a:ext cx="6471285" cy="53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50" spc="-2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3350" spc="-65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3350" spc="-10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3350" spc="20" dirty="0">
                <a:solidFill>
                  <a:srgbClr val="FFFFFF"/>
                </a:solidFill>
                <a:latin typeface="Verdana"/>
                <a:cs typeface="Verdana"/>
              </a:rPr>
              <a:t>AM</a:t>
            </a:r>
            <a:r>
              <a:rPr sz="3350" spc="-2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3350" spc="-220" dirty="0">
                <a:solidFill>
                  <a:srgbClr val="FFFFFF"/>
                </a:solidFill>
                <a:latin typeface="Verdana"/>
                <a:cs typeface="Verdana"/>
              </a:rPr>
              <a:t>INGAN</a:t>
            </a:r>
            <a:r>
              <a:rPr sz="335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350" spc="-70" dirty="0">
                <a:solidFill>
                  <a:srgbClr val="FFFFFF"/>
                </a:solidFill>
                <a:latin typeface="Verdana"/>
                <a:cs typeface="Verdana"/>
              </a:rPr>
              <a:t>KE</a:t>
            </a:r>
            <a:r>
              <a:rPr sz="3350" spc="-9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3350" spc="-14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3350" spc="-60" dirty="0">
                <a:solidFill>
                  <a:srgbClr val="FFFFFF"/>
                </a:solidFill>
                <a:latin typeface="Verdana"/>
                <a:cs typeface="Verdana"/>
              </a:rPr>
              <a:t>ARGA</a:t>
            </a:r>
            <a:endParaRPr sz="3350">
              <a:latin typeface="Verdana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5" y="0"/>
            <a:ext cx="12183110" cy="146685"/>
          </a:xfrm>
          <a:custGeom>
            <a:avLst/>
            <a:gdLst/>
            <a:ahLst/>
            <a:cxnLst/>
            <a:rect l="l" t="t" r="r" b="b"/>
            <a:pathLst>
              <a:path w="12183110" h="146685">
                <a:moveTo>
                  <a:pt x="0" y="146570"/>
                </a:moveTo>
                <a:lnTo>
                  <a:pt x="12182487" y="146570"/>
                </a:lnTo>
                <a:lnTo>
                  <a:pt x="12182487" y="0"/>
                </a:lnTo>
                <a:lnTo>
                  <a:pt x="0" y="0"/>
                </a:lnTo>
                <a:lnTo>
                  <a:pt x="0" y="146570"/>
                </a:lnTo>
                <a:close/>
              </a:path>
            </a:pathLst>
          </a:custGeom>
          <a:solidFill>
            <a:srgbClr val="E1E2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25" y="597344"/>
            <a:ext cx="12183110" cy="5954395"/>
          </a:xfrm>
          <a:custGeom>
            <a:avLst/>
            <a:gdLst/>
            <a:ahLst/>
            <a:cxnLst/>
            <a:rect l="l" t="t" r="r" b="b"/>
            <a:pathLst>
              <a:path w="12183110" h="5954395">
                <a:moveTo>
                  <a:pt x="0" y="5954229"/>
                </a:moveTo>
                <a:lnTo>
                  <a:pt x="12182487" y="5954229"/>
                </a:lnTo>
                <a:lnTo>
                  <a:pt x="12182487" y="0"/>
                </a:lnTo>
                <a:lnTo>
                  <a:pt x="0" y="0"/>
                </a:lnTo>
                <a:lnTo>
                  <a:pt x="0" y="5954229"/>
                </a:lnTo>
                <a:close/>
              </a:path>
            </a:pathLst>
          </a:custGeom>
          <a:solidFill>
            <a:srgbClr val="E1E2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16285" y="1318752"/>
            <a:ext cx="80054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70" dirty="0">
                <a:solidFill>
                  <a:srgbClr val="7F7F7F"/>
                </a:solidFill>
                <a:latin typeface="Verdana"/>
                <a:cs typeface="Verdana"/>
              </a:rPr>
              <a:t>TIM</a:t>
            </a:r>
            <a:r>
              <a:rPr sz="4000" spc="-220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4000" spc="-10" dirty="0">
                <a:solidFill>
                  <a:srgbClr val="7F7F7F"/>
                </a:solidFill>
                <a:latin typeface="Verdana"/>
                <a:cs typeface="Verdana"/>
              </a:rPr>
              <a:t>P</a:t>
            </a:r>
            <a:r>
              <a:rPr sz="4000" spc="-60" dirty="0">
                <a:solidFill>
                  <a:srgbClr val="7F7F7F"/>
                </a:solidFill>
                <a:latin typeface="Verdana"/>
                <a:cs typeface="Verdana"/>
              </a:rPr>
              <a:t>E</a:t>
            </a:r>
            <a:r>
              <a:rPr sz="4000" spc="-175" dirty="0">
                <a:solidFill>
                  <a:srgbClr val="7F7F7F"/>
                </a:solidFill>
                <a:latin typeface="Verdana"/>
                <a:cs typeface="Verdana"/>
              </a:rPr>
              <a:t>NDAMPING</a:t>
            </a:r>
            <a:r>
              <a:rPr sz="4000" spc="-180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4000" i="1" spc="-110" dirty="0">
                <a:solidFill>
                  <a:srgbClr val="FF6600"/>
                </a:solidFill>
                <a:latin typeface="Verdana"/>
                <a:cs typeface="Verdana"/>
              </a:rPr>
              <a:t>KELUARGA</a:t>
            </a:r>
            <a:endParaRPr sz="40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3080" y="2054085"/>
            <a:ext cx="3441179" cy="344117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770849" y="5550780"/>
            <a:ext cx="552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dan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2097" y="5550780"/>
            <a:ext cx="972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Kader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PKK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24947" y="5550780"/>
            <a:ext cx="860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Kader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01673" y="2621440"/>
            <a:ext cx="23431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35" dirty="0">
                <a:latin typeface="Calibri"/>
                <a:cs typeface="Calibri"/>
              </a:rPr>
              <a:t>Yang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dilakukan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TPK:</a:t>
            </a:r>
            <a:endParaRPr sz="200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Melakukan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Pelayanan: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83435" y="3230986"/>
            <a:ext cx="477710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Identifikasi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Faktor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risiko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i="1" spc="35" dirty="0">
                <a:latin typeface="Calibri"/>
                <a:cs typeface="Calibri"/>
              </a:rPr>
              <a:t>stunting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400"/>
              </a:lnSpc>
            </a:pPr>
            <a:r>
              <a:rPr sz="2000" spc="-5" dirty="0">
                <a:latin typeface="Calibri"/>
                <a:cs typeface="Calibri"/>
              </a:rPr>
              <a:t>(Surveilans/pengamatan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berkelanjutan)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AutoNum type="arabicPeriod" startAt="2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KIE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/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Penyuluhan</a:t>
            </a:r>
            <a:endParaRPr sz="2000">
              <a:latin typeface="Calibri"/>
              <a:cs typeface="Calibri"/>
            </a:endParaRPr>
          </a:p>
          <a:p>
            <a:pPr marL="356235" indent="-343535">
              <a:lnSpc>
                <a:spcPct val="100000"/>
              </a:lnSpc>
              <a:buAutoNum type="arabicPeriod" startAt="2"/>
              <a:tabLst>
                <a:tab pos="355600" algn="l"/>
                <a:tab pos="356870" algn="l"/>
              </a:tabLst>
            </a:pPr>
            <a:r>
              <a:rPr sz="2000" spc="-10" dirty="0">
                <a:latin typeface="Calibri"/>
                <a:cs typeface="Calibri"/>
              </a:rPr>
              <a:t>Fasilitasi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pelayanan </a:t>
            </a:r>
            <a:r>
              <a:rPr sz="2000" spc="-15" dirty="0">
                <a:latin typeface="Calibri"/>
                <a:cs typeface="Calibri"/>
              </a:rPr>
              <a:t>kesehatan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rujukan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AutoNum type="arabicPeriod" startAt="2"/>
              <a:tabLst>
                <a:tab pos="355600" algn="l"/>
                <a:tab pos="356235" algn="l"/>
              </a:tabLst>
            </a:pPr>
            <a:r>
              <a:rPr sz="2000" spc="-10" dirty="0">
                <a:latin typeface="Calibri"/>
                <a:cs typeface="Calibri"/>
              </a:rPr>
              <a:t>Fasilitasi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penerimaan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bantuan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sosial</a:t>
            </a:r>
            <a:endParaRPr sz="20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buAutoNum type="arabicPeriod" startAt="2"/>
              <a:tabLst>
                <a:tab pos="355600" algn="l"/>
                <a:tab pos="356235" algn="l"/>
              </a:tabLst>
            </a:pPr>
            <a:r>
              <a:rPr sz="2000" spc="-15" dirty="0">
                <a:latin typeface="Calibri"/>
                <a:cs typeface="Calibri"/>
              </a:rPr>
              <a:t>Pelayanan </a:t>
            </a:r>
            <a:r>
              <a:rPr sz="2000" spc="-10" dirty="0">
                <a:latin typeface="Calibri"/>
                <a:cs typeface="Calibri"/>
              </a:rPr>
              <a:t>lainnya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untuk </a:t>
            </a:r>
            <a:r>
              <a:rPr sz="2000" spc="-10" dirty="0">
                <a:latin typeface="Calibri"/>
                <a:cs typeface="Calibri"/>
              </a:rPr>
              <a:t>melakukan </a:t>
            </a:r>
            <a:r>
              <a:rPr sz="2000" spc="-5" dirty="0">
                <a:latin typeface="Calibri"/>
                <a:cs typeface="Calibri"/>
              </a:rPr>
              <a:t> pencegahan </a:t>
            </a:r>
            <a:r>
              <a:rPr sz="2000" spc="-10" dirty="0">
                <a:latin typeface="Calibri"/>
                <a:cs typeface="Calibri"/>
              </a:rPr>
              <a:t>kepada </a:t>
            </a:r>
            <a:r>
              <a:rPr sz="2000" spc="-15" dirty="0">
                <a:latin typeface="Calibri"/>
                <a:cs typeface="Calibri"/>
              </a:rPr>
              <a:t>keluarga </a:t>
            </a:r>
            <a:r>
              <a:rPr sz="2000" spc="-5" dirty="0">
                <a:latin typeface="Calibri"/>
                <a:cs typeface="Calibri"/>
              </a:rPr>
              <a:t>dengan </a:t>
            </a:r>
            <a:r>
              <a:rPr sz="2000" spc="-15" dirty="0">
                <a:latin typeface="Calibri"/>
                <a:cs typeface="Calibri"/>
              </a:rPr>
              <a:t>risiko </a:t>
            </a:r>
            <a:r>
              <a:rPr sz="2000" spc="-4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melahirkan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anak-anak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i="1" spc="30" dirty="0">
                <a:latin typeface="Calibri"/>
                <a:cs typeface="Calibri"/>
              </a:rPr>
              <a:t>stunting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0"/>
            <a:ext cx="12192000" cy="622300"/>
            <a:chOff x="0" y="0"/>
            <a:chExt cx="12192000" cy="622300"/>
          </a:xfrm>
        </p:grpSpPr>
        <p:sp>
          <p:nvSpPr>
            <p:cNvPr id="12" name="object 12"/>
            <p:cNvSpPr/>
            <p:nvPr/>
          </p:nvSpPr>
          <p:spPr>
            <a:xfrm>
              <a:off x="0" y="146570"/>
              <a:ext cx="12192000" cy="450850"/>
            </a:xfrm>
            <a:custGeom>
              <a:avLst/>
              <a:gdLst/>
              <a:ahLst/>
              <a:cxnLst/>
              <a:rect l="l" t="t" r="r" b="b"/>
              <a:pathLst>
                <a:path w="12192000" h="450850">
                  <a:moveTo>
                    <a:pt x="12192000" y="0"/>
                  </a:moveTo>
                  <a:lnTo>
                    <a:pt x="0" y="0"/>
                  </a:lnTo>
                  <a:lnTo>
                    <a:pt x="0" y="450773"/>
                  </a:lnTo>
                  <a:lnTo>
                    <a:pt x="12192000" y="45077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C6C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0"/>
              <a:ext cx="12192000" cy="622300"/>
            </a:xfrm>
            <a:custGeom>
              <a:avLst/>
              <a:gdLst/>
              <a:ahLst/>
              <a:cxnLst/>
              <a:rect l="l" t="t" r="r" b="b"/>
              <a:pathLst>
                <a:path w="12192000" h="622300">
                  <a:moveTo>
                    <a:pt x="12192000" y="0"/>
                  </a:moveTo>
                  <a:lnTo>
                    <a:pt x="0" y="0"/>
                  </a:lnTo>
                  <a:lnTo>
                    <a:pt x="0" y="622084"/>
                  </a:lnTo>
                  <a:lnTo>
                    <a:pt x="3079818" y="622084"/>
                  </a:lnTo>
                  <a:lnTo>
                    <a:pt x="3199045" y="620965"/>
                  </a:lnTo>
                  <a:lnTo>
                    <a:pt x="3255315" y="619594"/>
                  </a:lnTo>
                  <a:lnTo>
                    <a:pt x="3309460" y="617707"/>
                  </a:lnTo>
                  <a:lnTo>
                    <a:pt x="3361560" y="615320"/>
                  </a:lnTo>
                  <a:lnTo>
                    <a:pt x="3411690" y="612453"/>
                  </a:lnTo>
                  <a:lnTo>
                    <a:pt x="3459931" y="609124"/>
                  </a:lnTo>
                  <a:lnTo>
                    <a:pt x="3506361" y="605350"/>
                  </a:lnTo>
                  <a:lnTo>
                    <a:pt x="3551057" y="601150"/>
                  </a:lnTo>
                  <a:lnTo>
                    <a:pt x="3594097" y="596541"/>
                  </a:lnTo>
                  <a:lnTo>
                    <a:pt x="3635560" y="591543"/>
                  </a:lnTo>
                  <a:lnTo>
                    <a:pt x="3675525" y="586173"/>
                  </a:lnTo>
                  <a:lnTo>
                    <a:pt x="3714068" y="580450"/>
                  </a:lnTo>
                  <a:lnTo>
                    <a:pt x="3787206" y="568014"/>
                  </a:lnTo>
                  <a:lnTo>
                    <a:pt x="3855600" y="554382"/>
                  </a:lnTo>
                  <a:lnTo>
                    <a:pt x="3919875" y="539697"/>
                  </a:lnTo>
                  <a:lnTo>
                    <a:pt x="3980657" y="524106"/>
                  </a:lnTo>
                  <a:lnTo>
                    <a:pt x="4038571" y="507753"/>
                  </a:lnTo>
                  <a:lnTo>
                    <a:pt x="4121435" y="482112"/>
                  </a:lnTo>
                  <a:lnTo>
                    <a:pt x="4360878" y="401763"/>
                  </a:lnTo>
                  <a:lnTo>
                    <a:pt x="4416238" y="384141"/>
                  </a:lnTo>
                  <a:lnTo>
                    <a:pt x="4473736" y="366917"/>
                  </a:lnTo>
                  <a:lnTo>
                    <a:pt x="4533998" y="350238"/>
                  </a:lnTo>
                  <a:lnTo>
                    <a:pt x="4597649" y="334247"/>
                  </a:lnTo>
                  <a:lnTo>
                    <a:pt x="4665314" y="319091"/>
                  </a:lnTo>
                  <a:lnTo>
                    <a:pt x="4737620" y="304915"/>
                  </a:lnTo>
                  <a:lnTo>
                    <a:pt x="4775709" y="298239"/>
                  </a:lnTo>
                  <a:lnTo>
                    <a:pt x="4815192" y="291863"/>
                  </a:lnTo>
                  <a:lnTo>
                    <a:pt x="4856148" y="285803"/>
                  </a:lnTo>
                  <a:lnTo>
                    <a:pt x="4898656" y="280080"/>
                  </a:lnTo>
                  <a:lnTo>
                    <a:pt x="4942792" y="274710"/>
                  </a:lnTo>
                  <a:lnTo>
                    <a:pt x="4988636" y="269712"/>
                  </a:lnTo>
                  <a:lnTo>
                    <a:pt x="5036266" y="265104"/>
                  </a:lnTo>
                  <a:lnTo>
                    <a:pt x="5085760" y="260904"/>
                  </a:lnTo>
                  <a:lnTo>
                    <a:pt x="5137196" y="257130"/>
                  </a:lnTo>
                  <a:lnTo>
                    <a:pt x="5190653" y="253800"/>
                  </a:lnTo>
                  <a:lnTo>
                    <a:pt x="5246208" y="250933"/>
                  </a:lnTo>
                  <a:lnTo>
                    <a:pt x="5363926" y="246659"/>
                  </a:lnTo>
                  <a:lnTo>
                    <a:pt x="5490977" y="244452"/>
                  </a:lnTo>
                  <a:lnTo>
                    <a:pt x="12192000" y="24417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3F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495" y="146570"/>
              <a:ext cx="329415" cy="328945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0" y="6551574"/>
            <a:ext cx="12192000" cy="306705"/>
          </a:xfrm>
          <a:custGeom>
            <a:avLst/>
            <a:gdLst/>
            <a:ahLst/>
            <a:cxnLst/>
            <a:rect l="l" t="t" r="r" b="b"/>
            <a:pathLst>
              <a:path w="12192000" h="306704">
                <a:moveTo>
                  <a:pt x="0" y="306425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306425"/>
                </a:lnTo>
                <a:lnTo>
                  <a:pt x="0" y="306425"/>
                </a:lnTo>
                <a:close/>
              </a:path>
            </a:pathLst>
          </a:custGeom>
          <a:solidFill>
            <a:srgbClr val="3F3C3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5" y="0"/>
            <a:ext cx="12183110" cy="146685"/>
          </a:xfrm>
          <a:custGeom>
            <a:avLst/>
            <a:gdLst/>
            <a:ahLst/>
            <a:cxnLst/>
            <a:rect l="l" t="t" r="r" b="b"/>
            <a:pathLst>
              <a:path w="12183110" h="146685">
                <a:moveTo>
                  <a:pt x="0" y="146570"/>
                </a:moveTo>
                <a:lnTo>
                  <a:pt x="12182487" y="146570"/>
                </a:lnTo>
                <a:lnTo>
                  <a:pt x="12182487" y="0"/>
                </a:lnTo>
                <a:lnTo>
                  <a:pt x="0" y="0"/>
                </a:lnTo>
                <a:lnTo>
                  <a:pt x="0" y="146570"/>
                </a:lnTo>
                <a:close/>
              </a:path>
            </a:pathLst>
          </a:custGeom>
          <a:solidFill>
            <a:srgbClr val="E1E2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25" y="597344"/>
            <a:ext cx="12183110" cy="5954395"/>
          </a:xfrm>
          <a:custGeom>
            <a:avLst/>
            <a:gdLst/>
            <a:ahLst/>
            <a:cxnLst/>
            <a:rect l="l" t="t" r="r" b="b"/>
            <a:pathLst>
              <a:path w="12183110" h="5954395">
                <a:moveTo>
                  <a:pt x="0" y="5954229"/>
                </a:moveTo>
                <a:lnTo>
                  <a:pt x="12182487" y="5954229"/>
                </a:lnTo>
                <a:lnTo>
                  <a:pt x="12182487" y="0"/>
                </a:lnTo>
                <a:lnTo>
                  <a:pt x="0" y="0"/>
                </a:lnTo>
                <a:lnTo>
                  <a:pt x="0" y="5954229"/>
                </a:lnTo>
                <a:close/>
              </a:path>
            </a:pathLst>
          </a:custGeom>
          <a:solidFill>
            <a:srgbClr val="E1E2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41420" y="1714500"/>
            <a:ext cx="5631180" cy="1367155"/>
          </a:xfrm>
          <a:prstGeom prst="rect">
            <a:avLst/>
          </a:prstGeom>
          <a:solidFill>
            <a:srgbClr val="E1E2CF"/>
          </a:solidFill>
          <a:ln w="9525">
            <a:solidFill>
              <a:srgbClr val="FE65EB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89535" marR="393700" indent="635">
              <a:lnSpc>
                <a:spcPts val="3240"/>
              </a:lnSpc>
              <a:spcBef>
                <a:spcPts val="200"/>
              </a:spcBef>
            </a:pPr>
            <a:r>
              <a:rPr sz="1800" spc="-5" dirty="0">
                <a:latin typeface="Arial MT"/>
                <a:cs typeface="Arial MT"/>
              </a:rPr>
              <a:t>Pemberi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Arial MT"/>
                <a:cs typeface="Arial MT"/>
              </a:rPr>
              <a:t>pelayanan</a:t>
            </a:r>
            <a:r>
              <a:rPr sz="1800" spc="4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Arial MT"/>
                <a:cs typeface="Arial MT"/>
              </a:rPr>
              <a:t>kesehatan</a:t>
            </a:r>
            <a:r>
              <a:rPr sz="1800" spc="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sekaligus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sebagai 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Arial MT"/>
                <a:cs typeface="Arial MT"/>
              </a:rPr>
              <a:t>koordinator</a:t>
            </a:r>
            <a:r>
              <a:rPr sz="1800" spc="4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Arial MT"/>
                <a:cs typeface="Arial MT"/>
              </a:rPr>
              <a:t>tim</a:t>
            </a:r>
            <a:r>
              <a:rPr sz="180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Arial MT"/>
                <a:cs typeface="Arial MT"/>
              </a:rPr>
              <a:t>pendamping</a:t>
            </a:r>
            <a:r>
              <a:rPr sz="1800" spc="4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Arial MT"/>
                <a:cs typeface="Arial MT"/>
              </a:rPr>
              <a:t>keluarga</a:t>
            </a:r>
            <a:r>
              <a:rPr sz="1800" spc="3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dalam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upaya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percepatan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penurunan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stunting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48428" y="3326891"/>
            <a:ext cx="5059680" cy="1382395"/>
          </a:xfrm>
          <a:prstGeom prst="rect">
            <a:avLst/>
          </a:prstGeom>
          <a:solidFill>
            <a:srgbClr val="E1E2CF"/>
          </a:solidFill>
          <a:ln w="9525">
            <a:solidFill>
              <a:srgbClr val="FE65EB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0170" marR="111760">
              <a:lnSpc>
                <a:spcPts val="3240"/>
              </a:lnSpc>
              <a:spcBef>
                <a:spcPts val="204"/>
              </a:spcBef>
            </a:pPr>
            <a:r>
              <a:rPr sz="1800" spc="-10" dirty="0">
                <a:solidFill>
                  <a:srgbClr val="C00000"/>
                </a:solidFill>
                <a:latin typeface="Arial MT"/>
                <a:cs typeface="Arial MT"/>
              </a:rPr>
              <a:t>Mediator</a:t>
            </a:r>
            <a:r>
              <a:rPr sz="1800" spc="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sekaligus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Arial MT"/>
                <a:cs typeface="Arial MT"/>
              </a:rPr>
              <a:t>pendamping</a:t>
            </a:r>
            <a:r>
              <a:rPr sz="1800" spc="3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Arial MT"/>
                <a:cs typeface="Arial MT"/>
              </a:rPr>
              <a:t>keluarga</a:t>
            </a:r>
            <a:r>
              <a:rPr sz="1800" spc="3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dalam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upaya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percepatan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penurunan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stunting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6000" y="5050535"/>
            <a:ext cx="4305300" cy="1051560"/>
          </a:xfrm>
          <a:prstGeom prst="rect">
            <a:avLst/>
          </a:prstGeom>
          <a:solidFill>
            <a:srgbClr val="E1E2CF"/>
          </a:solidFill>
          <a:ln w="9525">
            <a:solidFill>
              <a:srgbClr val="FE65EB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90805" marR="616585">
              <a:lnSpc>
                <a:spcPts val="3240"/>
              </a:lnSpc>
              <a:spcBef>
                <a:spcPts val="200"/>
              </a:spcBef>
            </a:pPr>
            <a:r>
              <a:rPr sz="1800" spc="-10" dirty="0">
                <a:latin typeface="Arial MT"/>
                <a:cs typeface="Arial MT"/>
              </a:rPr>
              <a:t>Pendamping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keluarga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dalam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upaya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percepatan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penurunan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stunting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2596" y="1714500"/>
            <a:ext cx="1389875" cy="135331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7527" y="3252215"/>
            <a:ext cx="1194815" cy="131673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329334" y="740308"/>
            <a:ext cx="8405466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7F7F7F"/>
                </a:solidFill>
              </a:rPr>
              <a:t>PERAN</a:t>
            </a:r>
            <a:r>
              <a:rPr spc="10" dirty="0">
                <a:solidFill>
                  <a:srgbClr val="7F7F7F"/>
                </a:solidFill>
              </a:rPr>
              <a:t> </a:t>
            </a:r>
            <a:r>
              <a:rPr spc="-5" dirty="0">
                <a:solidFill>
                  <a:srgbClr val="FF6600"/>
                </a:solidFill>
              </a:rPr>
              <a:t>TIM</a:t>
            </a:r>
            <a:r>
              <a:rPr spc="10" dirty="0">
                <a:solidFill>
                  <a:srgbClr val="FF6600"/>
                </a:solidFill>
              </a:rPr>
              <a:t> </a:t>
            </a:r>
            <a:r>
              <a:rPr spc="-15" dirty="0">
                <a:solidFill>
                  <a:srgbClr val="FF6600"/>
                </a:solidFill>
              </a:rPr>
              <a:t>PENDAMPING</a:t>
            </a:r>
            <a:r>
              <a:rPr spc="40" dirty="0">
                <a:solidFill>
                  <a:srgbClr val="FF6600"/>
                </a:solidFill>
              </a:rPr>
              <a:t> </a:t>
            </a:r>
            <a:r>
              <a:rPr spc="-30" dirty="0">
                <a:solidFill>
                  <a:srgbClr val="FF6600"/>
                </a:solidFill>
              </a:rPr>
              <a:t>KELUARGA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626252" y="2021464"/>
            <a:ext cx="869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6600"/>
                </a:solidFill>
                <a:latin typeface="Calibri"/>
                <a:cs typeface="Calibri"/>
              </a:rPr>
              <a:t>Bidan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63633" y="5187819"/>
            <a:ext cx="1363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FF6600"/>
                </a:solidFill>
                <a:latin typeface="Calibri"/>
                <a:cs typeface="Calibri"/>
              </a:rPr>
              <a:t>Kader</a:t>
            </a:r>
            <a:r>
              <a:rPr sz="2800" b="1" spc="-35" dirty="0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6600"/>
                </a:solidFill>
                <a:latin typeface="Calibri"/>
                <a:cs typeface="Calibri"/>
              </a:rPr>
              <a:t>KB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65772" y="3677258"/>
            <a:ext cx="1547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FF6600"/>
                </a:solidFill>
                <a:latin typeface="Calibri"/>
                <a:cs typeface="Calibri"/>
              </a:rPr>
              <a:t>Kader</a:t>
            </a:r>
            <a:r>
              <a:rPr sz="2800" b="1" spc="-25" dirty="0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6600"/>
                </a:solidFill>
                <a:latin typeface="Calibri"/>
                <a:cs typeface="Calibri"/>
              </a:rPr>
              <a:t>PKK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08731" y="4765547"/>
            <a:ext cx="1347215" cy="1347215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0" y="0"/>
            <a:ext cx="12192000" cy="622300"/>
            <a:chOff x="0" y="0"/>
            <a:chExt cx="12192000" cy="622300"/>
          </a:xfrm>
        </p:grpSpPr>
        <p:sp>
          <p:nvSpPr>
            <p:cNvPr id="15" name="object 15"/>
            <p:cNvSpPr/>
            <p:nvPr/>
          </p:nvSpPr>
          <p:spPr>
            <a:xfrm>
              <a:off x="0" y="146570"/>
              <a:ext cx="12192000" cy="450850"/>
            </a:xfrm>
            <a:custGeom>
              <a:avLst/>
              <a:gdLst/>
              <a:ahLst/>
              <a:cxnLst/>
              <a:rect l="l" t="t" r="r" b="b"/>
              <a:pathLst>
                <a:path w="12192000" h="450850">
                  <a:moveTo>
                    <a:pt x="12192000" y="0"/>
                  </a:moveTo>
                  <a:lnTo>
                    <a:pt x="0" y="0"/>
                  </a:lnTo>
                  <a:lnTo>
                    <a:pt x="0" y="450773"/>
                  </a:lnTo>
                  <a:lnTo>
                    <a:pt x="12192000" y="45077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C6C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0"/>
              <a:ext cx="12192000" cy="622300"/>
            </a:xfrm>
            <a:custGeom>
              <a:avLst/>
              <a:gdLst/>
              <a:ahLst/>
              <a:cxnLst/>
              <a:rect l="l" t="t" r="r" b="b"/>
              <a:pathLst>
                <a:path w="12192000" h="622300">
                  <a:moveTo>
                    <a:pt x="12192000" y="0"/>
                  </a:moveTo>
                  <a:lnTo>
                    <a:pt x="0" y="0"/>
                  </a:lnTo>
                  <a:lnTo>
                    <a:pt x="0" y="622084"/>
                  </a:lnTo>
                  <a:lnTo>
                    <a:pt x="3079818" y="622084"/>
                  </a:lnTo>
                  <a:lnTo>
                    <a:pt x="3199045" y="620965"/>
                  </a:lnTo>
                  <a:lnTo>
                    <a:pt x="3255315" y="619594"/>
                  </a:lnTo>
                  <a:lnTo>
                    <a:pt x="3309460" y="617707"/>
                  </a:lnTo>
                  <a:lnTo>
                    <a:pt x="3361560" y="615320"/>
                  </a:lnTo>
                  <a:lnTo>
                    <a:pt x="3411690" y="612453"/>
                  </a:lnTo>
                  <a:lnTo>
                    <a:pt x="3459931" y="609124"/>
                  </a:lnTo>
                  <a:lnTo>
                    <a:pt x="3506361" y="605350"/>
                  </a:lnTo>
                  <a:lnTo>
                    <a:pt x="3551057" y="601150"/>
                  </a:lnTo>
                  <a:lnTo>
                    <a:pt x="3594097" y="596541"/>
                  </a:lnTo>
                  <a:lnTo>
                    <a:pt x="3635560" y="591543"/>
                  </a:lnTo>
                  <a:lnTo>
                    <a:pt x="3675525" y="586173"/>
                  </a:lnTo>
                  <a:lnTo>
                    <a:pt x="3714068" y="580450"/>
                  </a:lnTo>
                  <a:lnTo>
                    <a:pt x="3787206" y="568014"/>
                  </a:lnTo>
                  <a:lnTo>
                    <a:pt x="3855600" y="554382"/>
                  </a:lnTo>
                  <a:lnTo>
                    <a:pt x="3919875" y="539697"/>
                  </a:lnTo>
                  <a:lnTo>
                    <a:pt x="3980657" y="524106"/>
                  </a:lnTo>
                  <a:lnTo>
                    <a:pt x="4038571" y="507753"/>
                  </a:lnTo>
                  <a:lnTo>
                    <a:pt x="4121435" y="482112"/>
                  </a:lnTo>
                  <a:lnTo>
                    <a:pt x="4360878" y="401763"/>
                  </a:lnTo>
                  <a:lnTo>
                    <a:pt x="4416238" y="384141"/>
                  </a:lnTo>
                  <a:lnTo>
                    <a:pt x="4473736" y="366917"/>
                  </a:lnTo>
                  <a:lnTo>
                    <a:pt x="4533998" y="350238"/>
                  </a:lnTo>
                  <a:lnTo>
                    <a:pt x="4597649" y="334247"/>
                  </a:lnTo>
                  <a:lnTo>
                    <a:pt x="4665314" y="319091"/>
                  </a:lnTo>
                  <a:lnTo>
                    <a:pt x="4737620" y="304915"/>
                  </a:lnTo>
                  <a:lnTo>
                    <a:pt x="4775709" y="298239"/>
                  </a:lnTo>
                  <a:lnTo>
                    <a:pt x="4815192" y="291863"/>
                  </a:lnTo>
                  <a:lnTo>
                    <a:pt x="4856148" y="285803"/>
                  </a:lnTo>
                  <a:lnTo>
                    <a:pt x="4898656" y="280080"/>
                  </a:lnTo>
                  <a:lnTo>
                    <a:pt x="4942792" y="274710"/>
                  </a:lnTo>
                  <a:lnTo>
                    <a:pt x="4988636" y="269712"/>
                  </a:lnTo>
                  <a:lnTo>
                    <a:pt x="5036266" y="265104"/>
                  </a:lnTo>
                  <a:lnTo>
                    <a:pt x="5085760" y="260904"/>
                  </a:lnTo>
                  <a:lnTo>
                    <a:pt x="5137196" y="257130"/>
                  </a:lnTo>
                  <a:lnTo>
                    <a:pt x="5190653" y="253800"/>
                  </a:lnTo>
                  <a:lnTo>
                    <a:pt x="5246208" y="250933"/>
                  </a:lnTo>
                  <a:lnTo>
                    <a:pt x="5363926" y="246659"/>
                  </a:lnTo>
                  <a:lnTo>
                    <a:pt x="5490977" y="244452"/>
                  </a:lnTo>
                  <a:lnTo>
                    <a:pt x="12192000" y="24417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3F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495" y="146570"/>
              <a:ext cx="329415" cy="328945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0" y="6551574"/>
            <a:ext cx="12192000" cy="306705"/>
          </a:xfrm>
          <a:custGeom>
            <a:avLst/>
            <a:gdLst/>
            <a:ahLst/>
            <a:cxnLst/>
            <a:rect l="l" t="t" r="r" b="b"/>
            <a:pathLst>
              <a:path w="12192000" h="306704">
                <a:moveTo>
                  <a:pt x="0" y="306425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306425"/>
                </a:lnTo>
                <a:lnTo>
                  <a:pt x="0" y="306425"/>
                </a:lnTo>
                <a:close/>
              </a:path>
            </a:pathLst>
          </a:custGeom>
          <a:solidFill>
            <a:srgbClr val="3F3C3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5" y="0"/>
            <a:ext cx="12183110" cy="146685"/>
          </a:xfrm>
          <a:custGeom>
            <a:avLst/>
            <a:gdLst/>
            <a:ahLst/>
            <a:cxnLst/>
            <a:rect l="l" t="t" r="r" b="b"/>
            <a:pathLst>
              <a:path w="12183110" h="146685">
                <a:moveTo>
                  <a:pt x="0" y="146570"/>
                </a:moveTo>
                <a:lnTo>
                  <a:pt x="12182487" y="146570"/>
                </a:lnTo>
                <a:lnTo>
                  <a:pt x="12182487" y="0"/>
                </a:lnTo>
                <a:lnTo>
                  <a:pt x="0" y="0"/>
                </a:lnTo>
                <a:lnTo>
                  <a:pt x="0" y="146570"/>
                </a:lnTo>
                <a:close/>
              </a:path>
            </a:pathLst>
          </a:custGeom>
          <a:solidFill>
            <a:srgbClr val="E1E2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25" y="622300"/>
            <a:ext cx="12183110" cy="5954395"/>
          </a:xfrm>
          <a:custGeom>
            <a:avLst/>
            <a:gdLst/>
            <a:ahLst/>
            <a:cxnLst/>
            <a:rect l="l" t="t" r="r" b="b"/>
            <a:pathLst>
              <a:path w="12183110" h="5954395">
                <a:moveTo>
                  <a:pt x="0" y="5954229"/>
                </a:moveTo>
                <a:lnTo>
                  <a:pt x="12182487" y="5954229"/>
                </a:lnTo>
                <a:lnTo>
                  <a:pt x="12182487" y="0"/>
                </a:lnTo>
                <a:lnTo>
                  <a:pt x="0" y="0"/>
                </a:lnTo>
                <a:lnTo>
                  <a:pt x="0" y="5954229"/>
                </a:lnTo>
                <a:close/>
              </a:path>
            </a:pathLst>
          </a:custGeom>
          <a:solidFill>
            <a:srgbClr val="E1E2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93332" y="441286"/>
            <a:ext cx="8553631" cy="10586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48910" algn="l"/>
              </a:tabLst>
            </a:pPr>
            <a:r>
              <a:rPr spc="-15" dirty="0">
                <a:solidFill>
                  <a:srgbClr val="7F7F7F"/>
                </a:solidFill>
              </a:rPr>
              <a:t>PENDAMPINGAN</a:t>
            </a:r>
            <a:r>
              <a:rPr spc="80" dirty="0">
                <a:solidFill>
                  <a:srgbClr val="7F7F7F"/>
                </a:solidFill>
              </a:rPr>
              <a:t> </a:t>
            </a:r>
            <a:r>
              <a:rPr spc="-30" dirty="0">
                <a:solidFill>
                  <a:srgbClr val="7F7F7F"/>
                </a:solidFill>
              </a:rPr>
              <a:t>KELUARGA</a:t>
            </a:r>
            <a:r>
              <a:rPr spc="70" dirty="0">
                <a:solidFill>
                  <a:srgbClr val="7F7F7F"/>
                </a:solidFill>
              </a:rPr>
              <a:t> </a:t>
            </a:r>
            <a:r>
              <a:rPr sz="2400" spc="-5" dirty="0">
                <a:solidFill>
                  <a:srgbClr val="7F7F7F"/>
                </a:solidFill>
              </a:rPr>
              <a:t>OLEH	</a:t>
            </a:r>
            <a:r>
              <a:rPr sz="2400" spc="-5" dirty="0">
                <a:solidFill>
                  <a:srgbClr val="FF6600"/>
                </a:solidFill>
              </a:rPr>
              <a:t>KADER</a:t>
            </a:r>
            <a:r>
              <a:rPr sz="2400" spc="-10" dirty="0">
                <a:solidFill>
                  <a:srgbClr val="FF6600"/>
                </a:solidFill>
              </a:rPr>
              <a:t> PKK </a:t>
            </a:r>
            <a:r>
              <a:rPr sz="2400" spc="-5" dirty="0">
                <a:solidFill>
                  <a:srgbClr val="FF6600"/>
                </a:solidFill>
              </a:rPr>
              <a:t>(1)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3724" y="1930907"/>
            <a:ext cx="2359139" cy="259841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6067" y="2267452"/>
            <a:ext cx="154825" cy="14700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6067" y="3090414"/>
            <a:ext cx="154825" cy="14700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6067" y="3639054"/>
            <a:ext cx="154825" cy="14700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06067" y="4736334"/>
            <a:ext cx="154825" cy="14700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6067" y="5559292"/>
            <a:ext cx="154825" cy="14700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576848" y="1702829"/>
            <a:ext cx="7270115" cy="4364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Calon</a:t>
            </a: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Pengantin</a:t>
            </a:r>
            <a:r>
              <a:rPr sz="32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Calon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PUS</a:t>
            </a:r>
            <a:endParaRPr sz="3200">
              <a:latin typeface="Calibri"/>
              <a:cs typeface="Calibri"/>
            </a:endParaRPr>
          </a:p>
          <a:p>
            <a:pPr marL="298450" marR="135255">
              <a:lnSpc>
                <a:spcPct val="100000"/>
              </a:lnSpc>
              <a:spcBef>
                <a:spcPts val="80"/>
              </a:spcBef>
            </a:pPr>
            <a:r>
              <a:rPr sz="1800" spc="-10" dirty="0">
                <a:latin typeface="Calibri"/>
                <a:cs typeface="Calibri"/>
              </a:rPr>
              <a:t>Menginformasikan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memastikan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calon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pengantin/calon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Pasangan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Usia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Subur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mendaftarkan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pernikahan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paling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sedikit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tiga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bulan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sebelum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menikah.</a:t>
            </a:r>
            <a:endParaRPr sz="1800">
              <a:latin typeface="Calibri"/>
              <a:cs typeface="Calibri"/>
            </a:endParaRPr>
          </a:p>
          <a:p>
            <a:pPr marL="299085" marR="3492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Menginformasikan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memastikan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calon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pengantin/calon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PUS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melakukan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registrasi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Aplikasi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Pendampingan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Keluarga.</a:t>
            </a:r>
            <a:endParaRPr sz="1800">
              <a:latin typeface="Calibri"/>
              <a:cs typeface="Calibri"/>
            </a:endParaRPr>
          </a:p>
          <a:p>
            <a:pPr marL="29845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Menghubungkan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calon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pengantin/calon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PUS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kepada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fasilitas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kesehatan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memastikan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untuk mendapatkan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fasilitasi</a:t>
            </a:r>
            <a:r>
              <a:rPr sz="1800" spc="-5" dirty="0">
                <a:latin typeface="Calibri"/>
                <a:cs typeface="Calibri"/>
              </a:rPr>
              <a:t> dalam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melakukan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i="1" spc="10" dirty="0">
                <a:latin typeface="Calibri"/>
                <a:cs typeface="Calibri"/>
              </a:rPr>
              <a:t>treatment </a:t>
            </a:r>
            <a:r>
              <a:rPr sz="1800" i="1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(perawatan/penanganan)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pencegahan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stunting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seperti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suplemen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untuk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meningkatkan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status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gizi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dalam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mempersiapkan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kehamilan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yang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sehat.</a:t>
            </a:r>
            <a:endParaRPr sz="1800">
              <a:latin typeface="Calibri"/>
              <a:cs typeface="Calibri"/>
            </a:endParaRPr>
          </a:p>
          <a:p>
            <a:pPr marL="299085" marR="60769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Menginformasikan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memastikan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calon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pengantin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mengikuti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kelas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dan/atau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mendapatkan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materi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bimbingan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perkawinan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institusi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agamanya</a:t>
            </a:r>
            <a:r>
              <a:rPr sz="1800" spc="-5" dirty="0">
                <a:latin typeface="Calibri"/>
                <a:cs typeface="Calibri"/>
              </a:rPr>
              <a:t> masing-masing.</a:t>
            </a:r>
            <a:endParaRPr sz="1800">
              <a:latin typeface="Calibri"/>
              <a:cs typeface="Calibri"/>
            </a:endParaRPr>
          </a:p>
          <a:p>
            <a:pPr marL="299720" marR="808990" indent="-127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Melakukan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KIE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kepada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PUS </a:t>
            </a:r>
            <a:r>
              <a:rPr sz="1800" dirty="0">
                <a:latin typeface="Calibri"/>
                <a:cs typeface="Calibri"/>
              </a:rPr>
              <a:t>baru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yang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belum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layak</a:t>
            </a:r>
            <a:r>
              <a:rPr sz="1800" spc="-5" dirty="0">
                <a:latin typeface="Calibri"/>
                <a:cs typeface="Calibri"/>
              </a:rPr>
              <a:t> hamil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menunda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kehamilan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dengan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menggunakan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kontrasepsi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(Pil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atau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Kondom)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0"/>
            <a:ext cx="12192000" cy="622300"/>
            <a:chOff x="0" y="0"/>
            <a:chExt cx="12192000" cy="622300"/>
          </a:xfrm>
        </p:grpSpPr>
        <p:sp>
          <p:nvSpPr>
            <p:cNvPr id="13" name="object 13"/>
            <p:cNvSpPr/>
            <p:nvPr/>
          </p:nvSpPr>
          <p:spPr>
            <a:xfrm>
              <a:off x="0" y="146570"/>
              <a:ext cx="12192000" cy="450850"/>
            </a:xfrm>
            <a:custGeom>
              <a:avLst/>
              <a:gdLst/>
              <a:ahLst/>
              <a:cxnLst/>
              <a:rect l="l" t="t" r="r" b="b"/>
              <a:pathLst>
                <a:path w="12192000" h="450850">
                  <a:moveTo>
                    <a:pt x="12192000" y="0"/>
                  </a:moveTo>
                  <a:lnTo>
                    <a:pt x="0" y="0"/>
                  </a:lnTo>
                  <a:lnTo>
                    <a:pt x="0" y="450773"/>
                  </a:lnTo>
                  <a:lnTo>
                    <a:pt x="12192000" y="45077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C6C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0"/>
              <a:ext cx="12192000" cy="622300"/>
            </a:xfrm>
            <a:custGeom>
              <a:avLst/>
              <a:gdLst/>
              <a:ahLst/>
              <a:cxnLst/>
              <a:rect l="l" t="t" r="r" b="b"/>
              <a:pathLst>
                <a:path w="12192000" h="622300">
                  <a:moveTo>
                    <a:pt x="12192000" y="0"/>
                  </a:moveTo>
                  <a:lnTo>
                    <a:pt x="0" y="0"/>
                  </a:lnTo>
                  <a:lnTo>
                    <a:pt x="0" y="622084"/>
                  </a:lnTo>
                  <a:lnTo>
                    <a:pt x="3079818" y="622084"/>
                  </a:lnTo>
                  <a:lnTo>
                    <a:pt x="3199045" y="620965"/>
                  </a:lnTo>
                  <a:lnTo>
                    <a:pt x="3255315" y="619594"/>
                  </a:lnTo>
                  <a:lnTo>
                    <a:pt x="3309460" y="617707"/>
                  </a:lnTo>
                  <a:lnTo>
                    <a:pt x="3361560" y="615320"/>
                  </a:lnTo>
                  <a:lnTo>
                    <a:pt x="3411690" y="612453"/>
                  </a:lnTo>
                  <a:lnTo>
                    <a:pt x="3459931" y="609124"/>
                  </a:lnTo>
                  <a:lnTo>
                    <a:pt x="3506361" y="605350"/>
                  </a:lnTo>
                  <a:lnTo>
                    <a:pt x="3551057" y="601150"/>
                  </a:lnTo>
                  <a:lnTo>
                    <a:pt x="3594097" y="596541"/>
                  </a:lnTo>
                  <a:lnTo>
                    <a:pt x="3635560" y="591543"/>
                  </a:lnTo>
                  <a:lnTo>
                    <a:pt x="3675525" y="586173"/>
                  </a:lnTo>
                  <a:lnTo>
                    <a:pt x="3714068" y="580450"/>
                  </a:lnTo>
                  <a:lnTo>
                    <a:pt x="3787206" y="568014"/>
                  </a:lnTo>
                  <a:lnTo>
                    <a:pt x="3855600" y="554382"/>
                  </a:lnTo>
                  <a:lnTo>
                    <a:pt x="3919875" y="539697"/>
                  </a:lnTo>
                  <a:lnTo>
                    <a:pt x="3980657" y="524106"/>
                  </a:lnTo>
                  <a:lnTo>
                    <a:pt x="4038571" y="507753"/>
                  </a:lnTo>
                  <a:lnTo>
                    <a:pt x="4121435" y="482112"/>
                  </a:lnTo>
                  <a:lnTo>
                    <a:pt x="4360878" y="401763"/>
                  </a:lnTo>
                  <a:lnTo>
                    <a:pt x="4416238" y="384141"/>
                  </a:lnTo>
                  <a:lnTo>
                    <a:pt x="4473736" y="366917"/>
                  </a:lnTo>
                  <a:lnTo>
                    <a:pt x="4533998" y="350238"/>
                  </a:lnTo>
                  <a:lnTo>
                    <a:pt x="4597649" y="334247"/>
                  </a:lnTo>
                  <a:lnTo>
                    <a:pt x="4665314" y="319091"/>
                  </a:lnTo>
                  <a:lnTo>
                    <a:pt x="4737620" y="304915"/>
                  </a:lnTo>
                  <a:lnTo>
                    <a:pt x="4775709" y="298239"/>
                  </a:lnTo>
                  <a:lnTo>
                    <a:pt x="4815192" y="291863"/>
                  </a:lnTo>
                  <a:lnTo>
                    <a:pt x="4856148" y="285803"/>
                  </a:lnTo>
                  <a:lnTo>
                    <a:pt x="4898656" y="280080"/>
                  </a:lnTo>
                  <a:lnTo>
                    <a:pt x="4942792" y="274710"/>
                  </a:lnTo>
                  <a:lnTo>
                    <a:pt x="4988636" y="269712"/>
                  </a:lnTo>
                  <a:lnTo>
                    <a:pt x="5036266" y="265104"/>
                  </a:lnTo>
                  <a:lnTo>
                    <a:pt x="5085760" y="260904"/>
                  </a:lnTo>
                  <a:lnTo>
                    <a:pt x="5137196" y="257130"/>
                  </a:lnTo>
                  <a:lnTo>
                    <a:pt x="5190653" y="253800"/>
                  </a:lnTo>
                  <a:lnTo>
                    <a:pt x="5246208" y="250933"/>
                  </a:lnTo>
                  <a:lnTo>
                    <a:pt x="5363926" y="246659"/>
                  </a:lnTo>
                  <a:lnTo>
                    <a:pt x="5490977" y="244452"/>
                  </a:lnTo>
                  <a:lnTo>
                    <a:pt x="12192000" y="24417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3F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495" y="146570"/>
              <a:ext cx="329415" cy="328945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0" y="6551574"/>
            <a:ext cx="12192000" cy="306705"/>
          </a:xfrm>
          <a:custGeom>
            <a:avLst/>
            <a:gdLst/>
            <a:ahLst/>
            <a:cxnLst/>
            <a:rect l="l" t="t" r="r" b="b"/>
            <a:pathLst>
              <a:path w="12192000" h="306704">
                <a:moveTo>
                  <a:pt x="0" y="306425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306425"/>
                </a:lnTo>
                <a:lnTo>
                  <a:pt x="0" y="306425"/>
                </a:lnTo>
                <a:close/>
              </a:path>
            </a:pathLst>
          </a:custGeom>
          <a:solidFill>
            <a:srgbClr val="3F3C3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5277" y="1147875"/>
            <a:ext cx="6612890" cy="405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681220" algn="l"/>
              </a:tabLst>
            </a:pPr>
            <a:r>
              <a:rPr sz="2500" spc="-15" dirty="0"/>
              <a:t>PENDAMPINGAN</a:t>
            </a:r>
            <a:r>
              <a:rPr sz="2500" spc="60" dirty="0"/>
              <a:t> </a:t>
            </a:r>
            <a:r>
              <a:rPr sz="2500" spc="-25" dirty="0"/>
              <a:t>KELUARGA</a:t>
            </a:r>
            <a:r>
              <a:rPr sz="2500" spc="50" dirty="0"/>
              <a:t> </a:t>
            </a:r>
            <a:r>
              <a:rPr sz="2500" spc="-5" dirty="0"/>
              <a:t>OLEH	</a:t>
            </a:r>
            <a:r>
              <a:rPr sz="2500" spc="-10" dirty="0">
                <a:solidFill>
                  <a:srgbClr val="FF6600"/>
                </a:solidFill>
              </a:rPr>
              <a:t>KADER</a:t>
            </a:r>
            <a:r>
              <a:rPr sz="2500" spc="-5" dirty="0">
                <a:solidFill>
                  <a:srgbClr val="FF6600"/>
                </a:solidFill>
              </a:rPr>
              <a:t> </a:t>
            </a:r>
            <a:r>
              <a:rPr sz="2500" spc="-10" dirty="0">
                <a:solidFill>
                  <a:srgbClr val="FF6600"/>
                </a:solidFill>
              </a:rPr>
              <a:t>PKK</a:t>
            </a:r>
            <a:r>
              <a:rPr sz="2500" spc="-15" dirty="0">
                <a:solidFill>
                  <a:srgbClr val="FF6600"/>
                </a:solidFill>
              </a:rPr>
              <a:t> </a:t>
            </a:r>
            <a:r>
              <a:rPr sz="2500" spc="-5" dirty="0">
                <a:solidFill>
                  <a:srgbClr val="FF6600"/>
                </a:solidFill>
              </a:rPr>
              <a:t>(2)</a:t>
            </a:r>
            <a:endParaRPr sz="2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173" y="1030579"/>
            <a:ext cx="1430721" cy="157880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00884" y="2710601"/>
            <a:ext cx="1046480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b="1" spc="15" dirty="0">
                <a:solidFill>
                  <a:srgbClr val="FF0000"/>
                </a:solidFill>
                <a:latin typeface="Calibri"/>
                <a:cs typeface="Calibri"/>
              </a:rPr>
              <a:t>IBU</a:t>
            </a:r>
            <a:r>
              <a:rPr sz="175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750" b="1" spc="15" dirty="0">
                <a:solidFill>
                  <a:srgbClr val="FF0000"/>
                </a:solidFill>
                <a:latin typeface="Calibri"/>
                <a:cs typeface="Calibri"/>
              </a:rPr>
              <a:t>HAMIL</a:t>
            </a:r>
            <a:endParaRPr sz="17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8314" y="3044167"/>
            <a:ext cx="138023" cy="13106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56322" y="2983707"/>
            <a:ext cx="4928870" cy="3204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2390" indent="-635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latin typeface="Calibri"/>
                <a:cs typeface="Calibri"/>
              </a:rPr>
              <a:t>Memastikan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memfasilitasi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ibu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hamil </a:t>
            </a:r>
            <a:r>
              <a:rPr sz="1600" spc="-5" dirty="0">
                <a:latin typeface="Calibri"/>
                <a:cs typeface="Calibri"/>
              </a:rPr>
              <a:t>melakukan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ANC 6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kali</a:t>
            </a:r>
            <a:r>
              <a:rPr sz="1600" dirty="0">
                <a:latin typeface="Calibri"/>
                <a:cs typeface="Calibri"/>
              </a:rPr>
              <a:t> dan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memiliki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buku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KIA.</a:t>
            </a:r>
            <a:endParaRPr sz="1600">
              <a:latin typeface="Calibri"/>
              <a:cs typeface="Calibri"/>
            </a:endParaRPr>
          </a:p>
          <a:p>
            <a:pPr marL="12700" marR="222250">
              <a:lnSpc>
                <a:spcPct val="100000"/>
              </a:lnSpc>
              <a:spcBef>
                <a:spcPts val="10"/>
              </a:spcBef>
            </a:pPr>
            <a:r>
              <a:rPr sz="1600" spc="-10" dirty="0">
                <a:latin typeface="Calibri"/>
                <a:cs typeface="Calibri"/>
              </a:rPr>
              <a:t>Memastikan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kepatuhan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ibu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hamil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terhadap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saran </a:t>
            </a:r>
            <a:r>
              <a:rPr sz="1600" spc="-25" dirty="0">
                <a:latin typeface="Calibri"/>
                <a:cs typeface="Calibri"/>
              </a:rPr>
              <a:t>dokter,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Bidan dan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tenaga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kesehatan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lainya.</a:t>
            </a:r>
            <a:endParaRPr sz="1600">
              <a:latin typeface="Calibri"/>
              <a:cs typeface="Calibri"/>
            </a:endParaRPr>
          </a:p>
          <a:p>
            <a:pPr marL="12700" marR="1008380">
              <a:lnSpc>
                <a:spcPct val="100000"/>
              </a:lnSpc>
              <a:spcBef>
                <a:spcPts val="10"/>
              </a:spcBef>
            </a:pPr>
            <a:r>
              <a:rPr sz="1600" spc="-10" dirty="0">
                <a:latin typeface="Calibri"/>
                <a:cs typeface="Calibri"/>
              </a:rPr>
              <a:t>Memastikan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pemenuhan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asupan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gizi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ibu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hamil.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KIE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tentang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gizi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dan </a:t>
            </a:r>
            <a:r>
              <a:rPr sz="1600" spc="-10" dirty="0">
                <a:latin typeface="Calibri"/>
                <a:cs typeface="Calibri"/>
              </a:rPr>
              <a:t>kesehatan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reproduksi</a:t>
            </a:r>
            <a:endParaRPr sz="16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  <a:spcBef>
                <a:spcPts val="15"/>
              </a:spcBef>
            </a:pPr>
            <a:r>
              <a:rPr sz="1600" dirty="0">
                <a:latin typeface="Calibri"/>
                <a:cs typeface="Calibri"/>
              </a:rPr>
              <a:t>Membantu ibu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hamil </a:t>
            </a:r>
            <a:r>
              <a:rPr sz="1600" spc="-15" dirty="0">
                <a:latin typeface="Calibri"/>
                <a:cs typeface="Calibri"/>
              </a:rPr>
              <a:t>resiko</a:t>
            </a:r>
            <a:r>
              <a:rPr sz="1600" dirty="0">
                <a:latin typeface="Calibri"/>
                <a:cs typeface="Calibri"/>
              </a:rPr>
              <a:t> menerima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penyaluran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program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bansos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stunting</a:t>
            </a:r>
            <a:r>
              <a:rPr sz="1600" spc="-10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13335" marR="43815" indent="-1270">
              <a:lnSpc>
                <a:spcPct val="100000"/>
              </a:lnSpc>
              <a:spcBef>
                <a:spcPts val="10"/>
              </a:spcBef>
            </a:pPr>
            <a:r>
              <a:rPr sz="1600" spc="5" dirty="0">
                <a:latin typeface="Calibri"/>
                <a:cs typeface="Calibri"/>
              </a:rPr>
              <a:t>Memasang/Menempel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Stiker</a:t>
            </a:r>
            <a:r>
              <a:rPr sz="1600" dirty="0">
                <a:latin typeface="Calibri"/>
                <a:cs typeface="Calibri"/>
              </a:rPr>
              <a:t> P4K </a:t>
            </a:r>
            <a:r>
              <a:rPr sz="1600" spc="-5" dirty="0">
                <a:latin typeface="Calibri"/>
                <a:cs typeface="Calibri"/>
              </a:rPr>
              <a:t>(Perencanaan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Persalinan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Pencegahan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Komplikasi)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bahwa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dirumah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tersebut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terdapat </a:t>
            </a:r>
            <a:r>
              <a:rPr sz="1600" dirty="0">
                <a:latin typeface="Calibri"/>
                <a:cs typeface="Calibri"/>
              </a:rPr>
              <a:t>ibu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hamil.</a:t>
            </a:r>
            <a:endParaRPr sz="1600">
              <a:latin typeface="Calibri"/>
              <a:cs typeface="Calibri"/>
            </a:endParaRPr>
          </a:p>
          <a:p>
            <a:pPr marL="12700" marR="341630">
              <a:lnSpc>
                <a:spcPct val="100000"/>
              </a:lnSpc>
              <a:spcBef>
                <a:spcPts val="15"/>
              </a:spcBef>
            </a:pPr>
            <a:r>
              <a:rPr sz="1600" spc="-5" dirty="0">
                <a:latin typeface="Calibri"/>
                <a:cs typeface="Calibri"/>
              </a:rPr>
              <a:t>Koordinasi dengan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keluarga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ibu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hamil </a:t>
            </a:r>
            <a:r>
              <a:rPr sz="1600" spc="-5" dirty="0">
                <a:latin typeface="Calibri"/>
                <a:cs typeface="Calibri"/>
              </a:rPr>
              <a:t>untuk melakukan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persiapan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dana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persalinan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8314" y="3533305"/>
            <a:ext cx="138023" cy="13106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8314" y="4022443"/>
            <a:ext cx="138023" cy="13106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8314" y="4267010"/>
            <a:ext cx="138023" cy="13106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8314" y="4511579"/>
            <a:ext cx="138023" cy="13106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8314" y="5000717"/>
            <a:ext cx="138023" cy="13106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8314" y="5734423"/>
            <a:ext cx="138023" cy="13106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6905" y="1876369"/>
            <a:ext cx="138023" cy="13106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6905" y="2120938"/>
            <a:ext cx="138023" cy="13106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6905" y="2365507"/>
            <a:ext cx="138023" cy="13106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6905" y="2610076"/>
            <a:ext cx="138023" cy="131063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289474" y="1542797"/>
            <a:ext cx="5491480" cy="12769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b="1" spc="15" dirty="0">
                <a:solidFill>
                  <a:srgbClr val="FF0000"/>
                </a:solidFill>
                <a:latin typeface="Calibri"/>
                <a:cs typeface="Calibri"/>
              </a:rPr>
              <a:t>IBU</a:t>
            </a:r>
            <a:r>
              <a:rPr sz="175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750" b="1" spc="-5" dirty="0">
                <a:solidFill>
                  <a:srgbClr val="FF0000"/>
                </a:solidFill>
                <a:latin typeface="Calibri"/>
                <a:cs typeface="Calibri"/>
              </a:rPr>
              <a:t>PASCA </a:t>
            </a:r>
            <a:r>
              <a:rPr sz="1750" b="1" spc="10" dirty="0">
                <a:solidFill>
                  <a:srgbClr val="FF0000"/>
                </a:solidFill>
                <a:latin typeface="Calibri"/>
                <a:cs typeface="Calibri"/>
              </a:rPr>
              <a:t>PERSALINAN</a:t>
            </a:r>
            <a:endParaRPr sz="1750">
              <a:latin typeface="Calibri"/>
              <a:cs typeface="Calibri"/>
            </a:endParaRPr>
          </a:p>
          <a:p>
            <a:pPr marL="267970">
              <a:lnSpc>
                <a:spcPct val="100000"/>
              </a:lnSpc>
              <a:spcBef>
                <a:spcPts val="20"/>
              </a:spcBef>
            </a:pPr>
            <a:r>
              <a:rPr sz="1600" dirty="0">
                <a:latin typeface="Calibri"/>
                <a:cs typeface="Calibri"/>
              </a:rPr>
              <a:t>KIE</a:t>
            </a:r>
            <a:r>
              <a:rPr sz="1600" spc="-10" dirty="0">
                <a:latin typeface="Calibri"/>
                <a:cs typeface="Calibri"/>
              </a:rPr>
              <a:t> tentang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pemberian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ASI</a:t>
            </a:r>
            <a:r>
              <a:rPr sz="1600" spc="-15" dirty="0">
                <a:latin typeface="Calibri"/>
                <a:cs typeface="Calibri"/>
              </a:rPr>
              <a:t> Ekslusif.</a:t>
            </a:r>
            <a:endParaRPr sz="1600">
              <a:latin typeface="Calibri"/>
              <a:cs typeface="Calibri"/>
            </a:endParaRPr>
          </a:p>
          <a:p>
            <a:pPr marL="26797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Calibri"/>
                <a:cs typeface="Calibri"/>
              </a:rPr>
              <a:t>KIE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tentang</a:t>
            </a:r>
            <a:r>
              <a:rPr sz="1600" dirty="0">
                <a:latin typeface="Calibri"/>
                <a:cs typeface="Calibri"/>
              </a:rPr>
              <a:t> 1.000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Hari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Pertama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Kehidupan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(HPK).</a:t>
            </a:r>
            <a:endParaRPr sz="1600">
              <a:latin typeface="Calibri"/>
              <a:cs typeface="Calibri"/>
            </a:endParaRPr>
          </a:p>
          <a:p>
            <a:pPr marL="267970" marR="508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Calibri"/>
                <a:cs typeface="Calibri"/>
              </a:rPr>
              <a:t>Membantu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penyaluran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program</a:t>
            </a:r>
            <a:r>
              <a:rPr sz="1600" dirty="0">
                <a:latin typeface="Calibri"/>
                <a:cs typeface="Calibri"/>
              </a:rPr>
              <a:t> bansos</a:t>
            </a:r>
            <a:r>
              <a:rPr sz="1600" spc="-5" dirty="0">
                <a:latin typeface="Calibri"/>
                <a:cs typeface="Calibri"/>
              </a:rPr>
              <a:t> stunting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tepat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sasaran.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KIE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tentang</a:t>
            </a:r>
            <a:r>
              <a:rPr sz="1600" dirty="0">
                <a:latin typeface="Calibri"/>
                <a:cs typeface="Calibri"/>
              </a:rPr>
              <a:t> KBPP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(utamakan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MKJP).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83144" y="3256019"/>
            <a:ext cx="138023" cy="13106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3144" y="3745156"/>
            <a:ext cx="138023" cy="13106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3144" y="4234294"/>
            <a:ext cx="138023" cy="13106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83144" y="4723432"/>
            <a:ext cx="138023" cy="13106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83144" y="5212569"/>
            <a:ext cx="138023" cy="13106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3144" y="5701707"/>
            <a:ext cx="138023" cy="131064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6255713" y="2922446"/>
            <a:ext cx="5008245" cy="32334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b="1" spc="-25" dirty="0">
                <a:solidFill>
                  <a:srgbClr val="FF0000"/>
                </a:solidFill>
                <a:latin typeface="Calibri"/>
                <a:cs typeface="Calibri"/>
              </a:rPr>
              <a:t>BAYI</a:t>
            </a:r>
            <a:r>
              <a:rPr sz="175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750" b="1" spc="15" dirty="0">
                <a:solidFill>
                  <a:srgbClr val="FF0000"/>
                </a:solidFill>
                <a:latin typeface="Calibri"/>
                <a:cs typeface="Calibri"/>
              </a:rPr>
              <a:t>BARU</a:t>
            </a:r>
            <a:r>
              <a:rPr sz="175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750" b="1" spc="15" dirty="0">
                <a:solidFill>
                  <a:srgbClr val="FF0000"/>
                </a:solidFill>
                <a:latin typeface="Calibri"/>
                <a:cs typeface="Calibri"/>
              </a:rPr>
              <a:t>LAHIR</a:t>
            </a:r>
            <a:r>
              <a:rPr sz="175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750" b="1" spc="15" dirty="0">
                <a:solidFill>
                  <a:srgbClr val="FF0000"/>
                </a:solidFill>
                <a:latin typeface="Calibri"/>
                <a:cs typeface="Calibri"/>
              </a:rPr>
              <a:t>0-59</a:t>
            </a:r>
            <a:r>
              <a:rPr sz="175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750" b="1" spc="20" dirty="0">
                <a:solidFill>
                  <a:srgbClr val="FF0000"/>
                </a:solidFill>
                <a:latin typeface="Calibri"/>
                <a:cs typeface="Calibri"/>
              </a:rPr>
              <a:t>BULAN</a:t>
            </a:r>
            <a:endParaRPr sz="1750">
              <a:latin typeface="Calibri"/>
              <a:cs typeface="Calibri"/>
            </a:endParaRPr>
          </a:p>
          <a:p>
            <a:pPr marL="267970" marR="173355">
              <a:lnSpc>
                <a:spcPct val="100000"/>
              </a:lnSpc>
              <a:spcBef>
                <a:spcPts val="20"/>
              </a:spcBef>
            </a:pPr>
            <a:r>
              <a:rPr sz="1600" spc="-10" dirty="0">
                <a:latin typeface="Calibri"/>
                <a:cs typeface="Calibri"/>
              </a:rPr>
              <a:t>Melakukan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pendampingan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pola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asuh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tumbuh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kembang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anak.</a:t>
            </a:r>
            <a:endParaRPr sz="1600">
              <a:latin typeface="Calibri"/>
              <a:cs typeface="Calibri"/>
            </a:endParaRPr>
          </a:p>
          <a:p>
            <a:pPr marL="267970" marR="386715" indent="-635">
              <a:lnSpc>
                <a:spcPct val="100000"/>
              </a:lnSpc>
              <a:spcBef>
                <a:spcPts val="10"/>
              </a:spcBef>
            </a:pPr>
            <a:r>
              <a:rPr sz="1600" spc="-10" dirty="0">
                <a:latin typeface="Calibri"/>
                <a:cs typeface="Calibri"/>
              </a:rPr>
              <a:t>Memastikan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bayi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mendapatkan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ASI</a:t>
            </a:r>
            <a:r>
              <a:rPr sz="1600" spc="-5" dirty="0">
                <a:latin typeface="Calibri"/>
                <a:cs typeface="Calibri"/>
              </a:rPr>
              <a:t> Ekslusif </a:t>
            </a:r>
            <a:r>
              <a:rPr sz="1600" dirty="0">
                <a:latin typeface="Calibri"/>
                <a:cs typeface="Calibri"/>
              </a:rPr>
              <a:t>selama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6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bulan.</a:t>
            </a:r>
            <a:endParaRPr sz="1600">
              <a:latin typeface="Calibri"/>
              <a:cs typeface="Calibri"/>
            </a:endParaRPr>
          </a:p>
          <a:p>
            <a:pPr marL="267970" marR="358775">
              <a:lnSpc>
                <a:spcPct val="100000"/>
              </a:lnSpc>
              <a:spcBef>
                <a:spcPts val="10"/>
              </a:spcBef>
            </a:pPr>
            <a:r>
              <a:rPr sz="1600" spc="-10" dirty="0">
                <a:latin typeface="Calibri"/>
                <a:cs typeface="Calibri"/>
              </a:rPr>
              <a:t>Memastikan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bayi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diatas</a:t>
            </a:r>
            <a:r>
              <a:rPr sz="1600" dirty="0">
                <a:latin typeface="Calibri"/>
                <a:cs typeface="Calibri"/>
              </a:rPr>
              <a:t> 6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bulan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mendapatkan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MPASI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dengan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gizi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cukup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(gizi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seimbang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bervariasi).</a:t>
            </a:r>
            <a:endParaRPr sz="1600">
              <a:latin typeface="Calibri"/>
              <a:cs typeface="Calibri"/>
            </a:endParaRPr>
          </a:p>
          <a:p>
            <a:pPr marL="267970" marR="123189" indent="-635">
              <a:lnSpc>
                <a:spcPct val="100000"/>
              </a:lnSpc>
              <a:spcBef>
                <a:spcPts val="15"/>
              </a:spcBef>
            </a:pPr>
            <a:r>
              <a:rPr sz="1600" spc="-10" dirty="0">
                <a:latin typeface="Calibri"/>
                <a:cs typeface="Calibri"/>
              </a:rPr>
              <a:t>Memastikan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bayi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mendapatkan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imunisasi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dasar </a:t>
            </a:r>
            <a:r>
              <a:rPr sz="1600" spc="-5" dirty="0">
                <a:latin typeface="Calibri"/>
                <a:cs typeface="Calibri"/>
              </a:rPr>
              <a:t>lengkap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sesuai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jadwal.</a:t>
            </a:r>
            <a:endParaRPr sz="1600">
              <a:latin typeface="Calibri"/>
              <a:cs typeface="Calibri"/>
            </a:endParaRPr>
          </a:p>
          <a:p>
            <a:pPr marL="267335" marR="35560">
              <a:lnSpc>
                <a:spcPct val="100000"/>
              </a:lnSpc>
              <a:spcBef>
                <a:spcPts val="10"/>
              </a:spcBef>
            </a:pPr>
            <a:r>
              <a:rPr sz="1600" dirty="0">
                <a:latin typeface="Calibri"/>
                <a:cs typeface="Calibri"/>
              </a:rPr>
              <a:t>membantu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penyaluran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bansos</a:t>
            </a:r>
            <a:r>
              <a:rPr sz="1600" spc="-5" dirty="0">
                <a:latin typeface="Calibri"/>
                <a:cs typeface="Calibri"/>
              </a:rPr>
              <a:t> stunting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kepada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bayi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baru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lahir</a:t>
            </a:r>
            <a:r>
              <a:rPr sz="1600" dirty="0">
                <a:latin typeface="Calibri"/>
                <a:cs typeface="Calibri"/>
              </a:rPr>
              <a:t> 0-59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bulan.</a:t>
            </a:r>
            <a:endParaRPr sz="1600">
              <a:latin typeface="Calibri"/>
              <a:cs typeface="Calibri"/>
            </a:endParaRPr>
          </a:p>
          <a:p>
            <a:pPr marL="267335" marR="5080">
              <a:lnSpc>
                <a:spcPct val="100000"/>
              </a:lnSpc>
              <a:spcBef>
                <a:spcPts val="10"/>
              </a:spcBef>
            </a:pPr>
            <a:r>
              <a:rPr sz="1600" spc="-10" dirty="0">
                <a:latin typeface="Calibri"/>
                <a:cs typeface="Calibri"/>
              </a:rPr>
              <a:t>Melakukan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koordinasi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dengan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Kader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Posyandu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dan </a:t>
            </a:r>
            <a:r>
              <a:rPr sz="1600" spc="-5" dirty="0">
                <a:latin typeface="Calibri"/>
                <a:cs typeface="Calibri"/>
              </a:rPr>
              <a:t>Kader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BKB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(Bina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Keluarga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Balita).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0" y="0"/>
            <a:ext cx="12192000" cy="622300"/>
            <a:chOff x="0" y="0"/>
            <a:chExt cx="12192000" cy="622300"/>
          </a:xfrm>
        </p:grpSpPr>
        <p:sp>
          <p:nvSpPr>
            <p:cNvPr id="26" name="object 26"/>
            <p:cNvSpPr/>
            <p:nvPr/>
          </p:nvSpPr>
          <p:spPr>
            <a:xfrm>
              <a:off x="0" y="146570"/>
              <a:ext cx="12192000" cy="450850"/>
            </a:xfrm>
            <a:custGeom>
              <a:avLst/>
              <a:gdLst/>
              <a:ahLst/>
              <a:cxnLst/>
              <a:rect l="l" t="t" r="r" b="b"/>
              <a:pathLst>
                <a:path w="12192000" h="450850">
                  <a:moveTo>
                    <a:pt x="12192000" y="0"/>
                  </a:moveTo>
                  <a:lnTo>
                    <a:pt x="0" y="0"/>
                  </a:lnTo>
                  <a:lnTo>
                    <a:pt x="0" y="450773"/>
                  </a:lnTo>
                  <a:lnTo>
                    <a:pt x="12192000" y="45077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C6C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0"/>
              <a:ext cx="12192000" cy="622300"/>
            </a:xfrm>
            <a:custGeom>
              <a:avLst/>
              <a:gdLst/>
              <a:ahLst/>
              <a:cxnLst/>
              <a:rect l="l" t="t" r="r" b="b"/>
              <a:pathLst>
                <a:path w="12192000" h="622300">
                  <a:moveTo>
                    <a:pt x="12192000" y="0"/>
                  </a:moveTo>
                  <a:lnTo>
                    <a:pt x="0" y="0"/>
                  </a:lnTo>
                  <a:lnTo>
                    <a:pt x="0" y="622084"/>
                  </a:lnTo>
                  <a:lnTo>
                    <a:pt x="3079818" y="622084"/>
                  </a:lnTo>
                  <a:lnTo>
                    <a:pt x="3199045" y="620965"/>
                  </a:lnTo>
                  <a:lnTo>
                    <a:pt x="3255315" y="619594"/>
                  </a:lnTo>
                  <a:lnTo>
                    <a:pt x="3309460" y="617707"/>
                  </a:lnTo>
                  <a:lnTo>
                    <a:pt x="3361560" y="615320"/>
                  </a:lnTo>
                  <a:lnTo>
                    <a:pt x="3411690" y="612453"/>
                  </a:lnTo>
                  <a:lnTo>
                    <a:pt x="3459931" y="609124"/>
                  </a:lnTo>
                  <a:lnTo>
                    <a:pt x="3506361" y="605350"/>
                  </a:lnTo>
                  <a:lnTo>
                    <a:pt x="3551057" y="601150"/>
                  </a:lnTo>
                  <a:lnTo>
                    <a:pt x="3594097" y="596541"/>
                  </a:lnTo>
                  <a:lnTo>
                    <a:pt x="3635560" y="591543"/>
                  </a:lnTo>
                  <a:lnTo>
                    <a:pt x="3675525" y="586173"/>
                  </a:lnTo>
                  <a:lnTo>
                    <a:pt x="3714068" y="580450"/>
                  </a:lnTo>
                  <a:lnTo>
                    <a:pt x="3787206" y="568014"/>
                  </a:lnTo>
                  <a:lnTo>
                    <a:pt x="3855600" y="554382"/>
                  </a:lnTo>
                  <a:lnTo>
                    <a:pt x="3919875" y="539697"/>
                  </a:lnTo>
                  <a:lnTo>
                    <a:pt x="3980657" y="524106"/>
                  </a:lnTo>
                  <a:lnTo>
                    <a:pt x="4038571" y="507753"/>
                  </a:lnTo>
                  <a:lnTo>
                    <a:pt x="4121435" y="482112"/>
                  </a:lnTo>
                  <a:lnTo>
                    <a:pt x="4360878" y="401763"/>
                  </a:lnTo>
                  <a:lnTo>
                    <a:pt x="4416238" y="384141"/>
                  </a:lnTo>
                  <a:lnTo>
                    <a:pt x="4473736" y="366917"/>
                  </a:lnTo>
                  <a:lnTo>
                    <a:pt x="4533998" y="350238"/>
                  </a:lnTo>
                  <a:lnTo>
                    <a:pt x="4597649" y="334247"/>
                  </a:lnTo>
                  <a:lnTo>
                    <a:pt x="4665314" y="319091"/>
                  </a:lnTo>
                  <a:lnTo>
                    <a:pt x="4737620" y="304915"/>
                  </a:lnTo>
                  <a:lnTo>
                    <a:pt x="4775709" y="298239"/>
                  </a:lnTo>
                  <a:lnTo>
                    <a:pt x="4815192" y="291863"/>
                  </a:lnTo>
                  <a:lnTo>
                    <a:pt x="4856148" y="285803"/>
                  </a:lnTo>
                  <a:lnTo>
                    <a:pt x="4898656" y="280080"/>
                  </a:lnTo>
                  <a:lnTo>
                    <a:pt x="4942792" y="274710"/>
                  </a:lnTo>
                  <a:lnTo>
                    <a:pt x="4988636" y="269712"/>
                  </a:lnTo>
                  <a:lnTo>
                    <a:pt x="5036266" y="265104"/>
                  </a:lnTo>
                  <a:lnTo>
                    <a:pt x="5085760" y="260904"/>
                  </a:lnTo>
                  <a:lnTo>
                    <a:pt x="5137196" y="257130"/>
                  </a:lnTo>
                  <a:lnTo>
                    <a:pt x="5190653" y="253800"/>
                  </a:lnTo>
                  <a:lnTo>
                    <a:pt x="5246208" y="250933"/>
                  </a:lnTo>
                  <a:lnTo>
                    <a:pt x="5363926" y="246659"/>
                  </a:lnTo>
                  <a:lnTo>
                    <a:pt x="5490977" y="244452"/>
                  </a:lnTo>
                  <a:lnTo>
                    <a:pt x="12192000" y="24417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3F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8495" y="146570"/>
              <a:ext cx="329415" cy="328945"/>
            </a:xfrm>
            <a:prstGeom prst="rect">
              <a:avLst/>
            </a:prstGeom>
          </p:spPr>
        </p:pic>
      </p:grpSp>
      <p:sp>
        <p:nvSpPr>
          <p:cNvPr id="29" name="object 29"/>
          <p:cNvSpPr/>
          <p:nvPr/>
        </p:nvSpPr>
        <p:spPr>
          <a:xfrm>
            <a:off x="0" y="6551574"/>
            <a:ext cx="12192000" cy="306705"/>
          </a:xfrm>
          <a:custGeom>
            <a:avLst/>
            <a:gdLst/>
            <a:ahLst/>
            <a:cxnLst/>
            <a:rect l="l" t="t" r="r" b="b"/>
            <a:pathLst>
              <a:path w="12192000" h="306704">
                <a:moveTo>
                  <a:pt x="0" y="306425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306425"/>
                </a:lnTo>
                <a:lnTo>
                  <a:pt x="0" y="306425"/>
                </a:lnTo>
                <a:close/>
              </a:path>
            </a:pathLst>
          </a:custGeom>
          <a:solidFill>
            <a:srgbClr val="3F3C3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3561347"/>
          </a:xfrm>
          <a:prstGeom prst="rect">
            <a:avLst/>
          </a:prstGeom>
          <a:solidFill>
            <a:srgbClr val="FF2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ID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195" y="1683128"/>
            <a:ext cx="9432759" cy="2149259"/>
          </a:xfrm>
        </p:spPr>
        <p:txBody>
          <a:bodyPr>
            <a:noAutofit/>
          </a:bodyPr>
          <a:lstStyle/>
          <a:p>
            <a:r>
              <a:rPr lang="en-ID" sz="151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Terimakasih</a:t>
            </a:r>
            <a:endParaRPr lang="en-ID" sz="151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3" y="3546875"/>
            <a:ext cx="12192000" cy="3311127"/>
          </a:xfrm>
          <a:prstGeom prst="rect">
            <a:avLst/>
          </a:prstGeom>
          <a:solidFill>
            <a:srgbClr val="012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ID" sz="1900" dirty="0">
              <a:solidFill>
                <a:prstClr val="white"/>
              </a:solidFill>
            </a:endParaRPr>
          </a:p>
          <a:p>
            <a:pPr algn="ctr" defTabSz="914354"/>
            <a:endParaRPr lang="en-ID" sz="1900" dirty="0">
              <a:solidFill>
                <a:prstClr val="white"/>
              </a:solidFill>
            </a:endParaRPr>
          </a:p>
          <a:p>
            <a:pPr algn="ctr" defTabSz="914354"/>
            <a:endParaRPr lang="en-ID" sz="1900" dirty="0">
              <a:solidFill>
                <a:prstClr val="white"/>
              </a:solidFill>
            </a:endParaRPr>
          </a:p>
          <a:p>
            <a:pPr algn="ctr" defTabSz="914354"/>
            <a:endParaRPr lang="en-ID" sz="1900" dirty="0">
              <a:solidFill>
                <a:prstClr val="white"/>
              </a:solidFill>
            </a:endParaRPr>
          </a:p>
          <a:p>
            <a:pPr algn="ctr" defTabSz="914354"/>
            <a:endParaRPr lang="en-ID" sz="1900" dirty="0">
              <a:solidFill>
                <a:prstClr val="white"/>
              </a:solidFill>
            </a:endParaRPr>
          </a:p>
          <a:p>
            <a:pPr algn="ctr" defTabSz="914354"/>
            <a:endParaRPr lang="en-ID" sz="1900" dirty="0">
              <a:solidFill>
                <a:prstClr val="white"/>
              </a:solidFill>
            </a:endParaRPr>
          </a:p>
          <a:p>
            <a:pPr algn="ctr" defTabSz="914354"/>
            <a:endParaRPr lang="en-ID" sz="1900" dirty="0">
              <a:solidFill>
                <a:prstClr val="white"/>
              </a:solidFill>
            </a:endParaRPr>
          </a:p>
          <a:p>
            <a:pPr algn="ctr" defTabSz="914354"/>
            <a:endParaRPr lang="en-ID" sz="1900" dirty="0">
              <a:solidFill>
                <a:prstClr val="white"/>
              </a:solidFill>
            </a:endParaRPr>
          </a:p>
          <a:p>
            <a:pPr algn="ctr" defTabSz="914354"/>
            <a:endParaRPr lang="en-ID" sz="1900" dirty="0">
              <a:solidFill>
                <a:prstClr val="white"/>
              </a:solidFill>
            </a:endParaRPr>
          </a:p>
          <a:p>
            <a:pPr algn="ctr" defTabSz="914354"/>
            <a:endParaRPr lang="en-ID" sz="1900" dirty="0">
              <a:solidFill>
                <a:prstClr val="white"/>
              </a:solidFill>
            </a:endParaRPr>
          </a:p>
          <a:p>
            <a:pPr algn="ctr" defTabSz="914354"/>
            <a:endParaRPr lang="en-ID" sz="1900" dirty="0">
              <a:solidFill>
                <a:prstClr val="white"/>
              </a:solidFill>
            </a:endParaRPr>
          </a:p>
          <a:p>
            <a:pPr algn="r" defTabSz="914354"/>
            <a:r>
              <a:rPr lang="en-ID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L.O./</a:t>
            </a:r>
            <a:r>
              <a:rPr lang="en-ID" sz="1200" b="1" dirty="0" err="1">
                <a:solidFill>
                  <a:prstClr val="white"/>
                </a:solidFill>
                <a:latin typeface="Cambria" panose="02040503050406030204" pitchFamily="18" charset="0"/>
              </a:rPr>
              <a:t>Dsg</a:t>
            </a:r>
            <a:r>
              <a:rPr lang="en-ID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. </a:t>
            </a:r>
            <a:r>
              <a:rPr lang="en-ID" sz="1200" dirty="0">
                <a:solidFill>
                  <a:prstClr val="white"/>
                </a:solidFill>
                <a:latin typeface="Cambria" panose="02040503050406030204" pitchFamily="18" charset="0"/>
              </a:rPr>
              <a:t>Abdurrahman </a:t>
            </a:r>
            <a:r>
              <a:rPr lang="en-ID" sz="1200" dirty="0" err="1">
                <a:solidFill>
                  <a:prstClr val="white"/>
                </a:solidFill>
                <a:latin typeface="Cambria" panose="02040503050406030204" pitchFamily="18" charset="0"/>
              </a:rPr>
              <a:t>Rifai</a:t>
            </a:r>
            <a:endParaRPr lang="en-ID" sz="12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7771" y="4174331"/>
            <a:ext cx="11501591" cy="1074629"/>
          </a:xfrm>
          <a:prstGeom prst="rect">
            <a:avLst/>
          </a:prstGeom>
        </p:spPr>
        <p:txBody>
          <a:bodyPr vert="horz" lIns="91436" tIns="45718" rIns="91436" bIns="457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D" sz="550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90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28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80071-2068-4FA1-8924-8C8254A3A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5018"/>
            <a:ext cx="10515600" cy="5511945"/>
          </a:xfrm>
        </p:spPr>
        <p:txBody>
          <a:bodyPr/>
          <a:lstStyle/>
          <a:p>
            <a:pPr marL="0" indent="0">
              <a:buNone/>
            </a:pPr>
            <a:r>
              <a:rPr lang="sv-SE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Aku </a:t>
            </a:r>
            <a:r>
              <a:rPr lang="sv-SE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Hatinya PKK</a:t>
            </a:r>
            <a:r>
              <a:rPr lang="sv-SE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yang merupakan </a:t>
            </a:r>
            <a:r>
              <a:rPr lang="sv-SE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singkatan</a:t>
            </a:r>
            <a:r>
              <a:rPr lang="sv-SE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dari Amalkan, Kukuhkan, Halaman, Asri, Teratur, Indah dan Nyaman.</a:t>
            </a:r>
          </a:p>
          <a:p>
            <a:pPr marL="0" indent="0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5 Pilar STBM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meliputi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: Stop Buang Air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Besar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Sembarangan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(SBABS),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Cuci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Tangan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Pakai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Sabun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(CTPS),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Pengelolaan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Air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Minum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Makanan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Rumah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Tangga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(PAMMRT),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Pengamanan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Sampah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Rumah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Tangga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(PSRT), dan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Pengamanan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Limbah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Cair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Rumah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Tangga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(PLCRT)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-4062643" y="152824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3" name="Flowchart: Data 22"/>
          <p:cNvSpPr/>
          <p:nvPr/>
        </p:nvSpPr>
        <p:spPr>
          <a:xfrm>
            <a:off x="-1907409" y="1886582"/>
            <a:ext cx="7333242" cy="2803405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4064099" y="935011"/>
            <a:ext cx="7003953" cy="986428"/>
            <a:chOff x="3843416" y="766916"/>
            <a:chExt cx="5186284" cy="1053047"/>
          </a:xfrm>
        </p:grpSpPr>
        <p:sp>
          <p:nvSpPr>
            <p:cNvPr id="12" name="Flowchart: Data 11"/>
            <p:cNvSpPr/>
            <p:nvPr/>
          </p:nvSpPr>
          <p:spPr>
            <a:xfrm>
              <a:off x="3843416" y="766916"/>
              <a:ext cx="5186284" cy="1053047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910"/>
                <a:gd name="connsiteY0" fmla="*/ 10000 h 10000"/>
                <a:gd name="connsiteX1" fmla="*/ 2000 w 8910"/>
                <a:gd name="connsiteY1" fmla="*/ 0 h 10000"/>
                <a:gd name="connsiteX2" fmla="*/ 8910 w 8910"/>
                <a:gd name="connsiteY2" fmla="*/ 0 h 10000"/>
                <a:gd name="connsiteX3" fmla="*/ 8000 w 8910"/>
                <a:gd name="connsiteY3" fmla="*/ 10000 h 10000"/>
                <a:gd name="connsiteX4" fmla="*/ 0 w 8910"/>
                <a:gd name="connsiteY4" fmla="*/ 10000 h 10000"/>
                <a:gd name="connsiteX0" fmla="*/ 0 w 9059"/>
                <a:gd name="connsiteY0" fmla="*/ 10000 h 10000"/>
                <a:gd name="connsiteX1" fmla="*/ 1304 w 9059"/>
                <a:gd name="connsiteY1" fmla="*/ 0 h 10000"/>
                <a:gd name="connsiteX2" fmla="*/ 9059 w 9059"/>
                <a:gd name="connsiteY2" fmla="*/ 0 h 10000"/>
                <a:gd name="connsiteX3" fmla="*/ 8038 w 9059"/>
                <a:gd name="connsiteY3" fmla="*/ 10000 h 10000"/>
                <a:gd name="connsiteX4" fmla="*/ 0 w 9059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" h="10000">
                  <a:moveTo>
                    <a:pt x="0" y="10000"/>
                  </a:moveTo>
                  <a:lnTo>
                    <a:pt x="1304" y="0"/>
                  </a:lnTo>
                  <a:lnTo>
                    <a:pt x="9059" y="0"/>
                  </a:lnTo>
                  <a:lnTo>
                    <a:pt x="8038" y="10000"/>
                  </a:lnTo>
                  <a:lnTo>
                    <a:pt x="0" y="10000"/>
                  </a:lnTo>
                  <a:close/>
                </a:path>
              </a:pathLst>
            </a:custGeom>
            <a:gradFill>
              <a:gsLst>
                <a:gs pos="0">
                  <a:srgbClr val="FF5C3A"/>
                </a:gs>
                <a:gs pos="35000">
                  <a:srgbClr val="FD4653"/>
                </a:gs>
                <a:gs pos="77000">
                  <a:srgbClr val="CD2094"/>
                </a:gs>
              </a:gsLst>
              <a:path path="circle">
                <a:fillToRect t="100000" r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302150" y="1007132"/>
              <a:ext cx="4377814" cy="61674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ID" sz="3800" b="1" i="1" dirty="0">
                  <a:solidFill>
                    <a:schemeClr val="bg1"/>
                  </a:solidFill>
                  <a:latin typeface="Arial Black" panose="020B0A04020102020204" pitchFamily="34" charset="0"/>
                  <a:ea typeface="Cambria" panose="02040503050406030204" pitchFamily="18" charset="0"/>
                </a:rPr>
                <a:t>PRIORITAS PROGRAM</a:t>
              </a:r>
              <a:endParaRPr lang="en-US" b="1" i="1" dirty="0">
                <a:solidFill>
                  <a:schemeClr val="bg1"/>
                </a:solidFill>
                <a:latin typeface="Arial Black" panose="020B0A04020102020204" pitchFamily="34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95552" y="4319128"/>
            <a:ext cx="4795184" cy="1137737"/>
            <a:chOff x="6495552" y="3995278"/>
            <a:chExt cx="4795184" cy="1137737"/>
          </a:xfrm>
        </p:grpSpPr>
        <p:sp>
          <p:nvSpPr>
            <p:cNvPr id="20" name="Flowchart: Data 11"/>
            <p:cNvSpPr/>
            <p:nvPr/>
          </p:nvSpPr>
          <p:spPr>
            <a:xfrm>
              <a:off x="6495552" y="3995278"/>
              <a:ext cx="3908408" cy="1053047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910"/>
                <a:gd name="connsiteY0" fmla="*/ 10000 h 10000"/>
                <a:gd name="connsiteX1" fmla="*/ 2000 w 8910"/>
                <a:gd name="connsiteY1" fmla="*/ 0 h 10000"/>
                <a:gd name="connsiteX2" fmla="*/ 8910 w 8910"/>
                <a:gd name="connsiteY2" fmla="*/ 0 h 10000"/>
                <a:gd name="connsiteX3" fmla="*/ 8000 w 8910"/>
                <a:gd name="connsiteY3" fmla="*/ 10000 h 10000"/>
                <a:gd name="connsiteX4" fmla="*/ 0 w 8910"/>
                <a:gd name="connsiteY4" fmla="*/ 10000 h 10000"/>
                <a:gd name="connsiteX0" fmla="*/ 0 w 9059"/>
                <a:gd name="connsiteY0" fmla="*/ 10000 h 10000"/>
                <a:gd name="connsiteX1" fmla="*/ 1304 w 9059"/>
                <a:gd name="connsiteY1" fmla="*/ 0 h 10000"/>
                <a:gd name="connsiteX2" fmla="*/ 9059 w 9059"/>
                <a:gd name="connsiteY2" fmla="*/ 0 h 10000"/>
                <a:gd name="connsiteX3" fmla="*/ 8038 w 9059"/>
                <a:gd name="connsiteY3" fmla="*/ 10000 h 10000"/>
                <a:gd name="connsiteX4" fmla="*/ 0 w 9059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" h="10000">
                  <a:moveTo>
                    <a:pt x="0" y="10000"/>
                  </a:moveTo>
                  <a:lnTo>
                    <a:pt x="1304" y="0"/>
                  </a:lnTo>
                  <a:lnTo>
                    <a:pt x="9059" y="0"/>
                  </a:lnTo>
                  <a:lnTo>
                    <a:pt x="8038" y="10000"/>
                  </a:lnTo>
                  <a:lnTo>
                    <a:pt x="0" y="10000"/>
                  </a:lnTo>
                  <a:close/>
                </a:path>
              </a:pathLst>
            </a:custGeom>
            <a:gradFill>
              <a:gsLst>
                <a:gs pos="0">
                  <a:srgbClr val="FF5C3A"/>
                </a:gs>
                <a:gs pos="35000">
                  <a:srgbClr val="FD4653"/>
                </a:gs>
                <a:gs pos="77000">
                  <a:srgbClr val="CD2094"/>
                </a:gs>
              </a:gsLst>
              <a:path path="circle">
                <a:fillToRect t="100000" r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6768664" y="4223292"/>
              <a:ext cx="4522072" cy="90972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ID" sz="3600" i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TAHUN 2022</a:t>
              </a:r>
            </a:p>
            <a:p>
              <a:pPr marL="0" indent="0">
                <a:buNone/>
              </a:pPr>
              <a:endParaRPr lang="en-US" sz="3600" i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39" name="Freeform 38"/>
          <p:cNvSpPr/>
          <p:nvPr/>
        </p:nvSpPr>
        <p:spPr>
          <a:xfrm>
            <a:off x="4034098" y="3465175"/>
            <a:ext cx="5937167" cy="451247"/>
          </a:xfrm>
          <a:custGeom>
            <a:avLst/>
            <a:gdLst/>
            <a:ahLst/>
            <a:cxnLst/>
            <a:rect l="l" t="t" r="r" b="b"/>
            <a:pathLst>
              <a:path w="5937167" h="451247">
                <a:moveTo>
                  <a:pt x="1499788" y="322361"/>
                </a:moveTo>
                <a:lnTo>
                  <a:pt x="1629268" y="322361"/>
                </a:lnTo>
                <a:lnTo>
                  <a:pt x="1587996" y="443805"/>
                </a:lnTo>
                <a:lnTo>
                  <a:pt x="1458516" y="443805"/>
                </a:lnTo>
                <a:close/>
                <a:moveTo>
                  <a:pt x="5131589" y="261640"/>
                </a:moveTo>
                <a:lnTo>
                  <a:pt x="5101544" y="350044"/>
                </a:lnTo>
                <a:lnTo>
                  <a:pt x="5170303" y="350044"/>
                </a:lnTo>
                <a:cubicBezTo>
                  <a:pt x="5193520" y="350044"/>
                  <a:pt x="5211291" y="345926"/>
                  <a:pt x="5223616" y="337691"/>
                </a:cubicBezTo>
                <a:cubicBezTo>
                  <a:pt x="5235941" y="329456"/>
                  <a:pt x="5244463" y="318393"/>
                  <a:pt x="5249182" y="304502"/>
                </a:cubicBezTo>
                <a:cubicBezTo>
                  <a:pt x="5253566" y="291604"/>
                  <a:pt x="5252377" y="281235"/>
                  <a:pt x="5245614" y="273397"/>
                </a:cubicBezTo>
                <a:cubicBezTo>
                  <a:pt x="5238852" y="265559"/>
                  <a:pt x="5223664" y="261640"/>
                  <a:pt x="5200050" y="261640"/>
                </a:cubicBezTo>
                <a:close/>
                <a:moveTo>
                  <a:pt x="1178714" y="261640"/>
                </a:moveTo>
                <a:lnTo>
                  <a:pt x="1148669" y="350044"/>
                </a:lnTo>
                <a:lnTo>
                  <a:pt x="1217428" y="350044"/>
                </a:lnTo>
                <a:cubicBezTo>
                  <a:pt x="1240645" y="350044"/>
                  <a:pt x="1258416" y="345926"/>
                  <a:pt x="1270741" y="337691"/>
                </a:cubicBezTo>
                <a:cubicBezTo>
                  <a:pt x="1283066" y="329456"/>
                  <a:pt x="1291588" y="318393"/>
                  <a:pt x="1296307" y="304502"/>
                </a:cubicBezTo>
                <a:cubicBezTo>
                  <a:pt x="1300691" y="291604"/>
                  <a:pt x="1299502" y="281235"/>
                  <a:pt x="1292740" y="273397"/>
                </a:cubicBezTo>
                <a:cubicBezTo>
                  <a:pt x="1285977" y="265559"/>
                  <a:pt x="1270789" y="261640"/>
                  <a:pt x="1247175" y="261640"/>
                </a:cubicBezTo>
                <a:close/>
                <a:moveTo>
                  <a:pt x="806225" y="120551"/>
                </a:moveTo>
                <a:lnTo>
                  <a:pt x="705250" y="277415"/>
                </a:lnTo>
                <a:lnTo>
                  <a:pt x="801077" y="277415"/>
                </a:lnTo>
                <a:close/>
                <a:moveTo>
                  <a:pt x="5733794" y="102096"/>
                </a:moveTo>
                <a:cubicBezTo>
                  <a:pt x="5706608" y="102096"/>
                  <a:pt x="5681509" y="111720"/>
                  <a:pt x="5658499" y="130969"/>
                </a:cubicBezTo>
                <a:cubicBezTo>
                  <a:pt x="5635488" y="150217"/>
                  <a:pt x="5616429" y="182066"/>
                  <a:pt x="5601323" y="226516"/>
                </a:cubicBezTo>
                <a:cubicBezTo>
                  <a:pt x="5586350" y="270569"/>
                  <a:pt x="5583779" y="302220"/>
                  <a:pt x="5593610" y="321469"/>
                </a:cubicBezTo>
                <a:cubicBezTo>
                  <a:pt x="5603440" y="340717"/>
                  <a:pt x="5622444" y="350341"/>
                  <a:pt x="5650622" y="350341"/>
                </a:cubicBezTo>
                <a:cubicBezTo>
                  <a:pt x="5679594" y="350341"/>
                  <a:pt x="5705221" y="340915"/>
                  <a:pt x="5727501" y="322064"/>
                </a:cubicBezTo>
                <a:cubicBezTo>
                  <a:pt x="5749782" y="303212"/>
                  <a:pt x="5769218" y="269379"/>
                  <a:pt x="5785809" y="220563"/>
                </a:cubicBezTo>
                <a:cubicBezTo>
                  <a:pt x="5799768" y="179486"/>
                  <a:pt x="5801683" y="149473"/>
                  <a:pt x="5791553" y="130522"/>
                </a:cubicBezTo>
                <a:cubicBezTo>
                  <a:pt x="5781424" y="111571"/>
                  <a:pt x="5762171" y="102096"/>
                  <a:pt x="5733794" y="102096"/>
                </a:cubicBezTo>
                <a:close/>
                <a:moveTo>
                  <a:pt x="4752719" y="102096"/>
                </a:moveTo>
                <a:cubicBezTo>
                  <a:pt x="4725533" y="102096"/>
                  <a:pt x="4700435" y="111720"/>
                  <a:pt x="4677424" y="130969"/>
                </a:cubicBezTo>
                <a:cubicBezTo>
                  <a:pt x="4654413" y="150217"/>
                  <a:pt x="4635354" y="182066"/>
                  <a:pt x="4620248" y="226516"/>
                </a:cubicBezTo>
                <a:cubicBezTo>
                  <a:pt x="4605276" y="270569"/>
                  <a:pt x="4602704" y="302220"/>
                  <a:pt x="4612535" y="321469"/>
                </a:cubicBezTo>
                <a:cubicBezTo>
                  <a:pt x="4622365" y="340717"/>
                  <a:pt x="4641369" y="350341"/>
                  <a:pt x="4669548" y="350341"/>
                </a:cubicBezTo>
                <a:cubicBezTo>
                  <a:pt x="4698519" y="350341"/>
                  <a:pt x="4724146" y="340915"/>
                  <a:pt x="4746426" y="322064"/>
                </a:cubicBezTo>
                <a:cubicBezTo>
                  <a:pt x="4768708" y="303212"/>
                  <a:pt x="4788144" y="269379"/>
                  <a:pt x="4804734" y="220563"/>
                </a:cubicBezTo>
                <a:cubicBezTo>
                  <a:pt x="4818693" y="179486"/>
                  <a:pt x="4820608" y="149473"/>
                  <a:pt x="4810478" y="130522"/>
                </a:cubicBezTo>
                <a:cubicBezTo>
                  <a:pt x="4800349" y="111571"/>
                  <a:pt x="4781096" y="102096"/>
                  <a:pt x="4752719" y="102096"/>
                </a:cubicBezTo>
                <a:close/>
                <a:moveTo>
                  <a:pt x="3809744" y="102096"/>
                </a:moveTo>
                <a:cubicBezTo>
                  <a:pt x="3782558" y="102096"/>
                  <a:pt x="3757460" y="111720"/>
                  <a:pt x="3734449" y="130969"/>
                </a:cubicBezTo>
                <a:cubicBezTo>
                  <a:pt x="3711438" y="150217"/>
                  <a:pt x="3692379" y="182066"/>
                  <a:pt x="3677273" y="226516"/>
                </a:cubicBezTo>
                <a:cubicBezTo>
                  <a:pt x="3662301" y="270569"/>
                  <a:pt x="3659729" y="302220"/>
                  <a:pt x="3669560" y="321469"/>
                </a:cubicBezTo>
                <a:cubicBezTo>
                  <a:pt x="3679390" y="340717"/>
                  <a:pt x="3698394" y="350341"/>
                  <a:pt x="3726572" y="350341"/>
                </a:cubicBezTo>
                <a:cubicBezTo>
                  <a:pt x="3755544" y="350341"/>
                  <a:pt x="3781171" y="340915"/>
                  <a:pt x="3803451" y="322064"/>
                </a:cubicBezTo>
                <a:cubicBezTo>
                  <a:pt x="3825732" y="303212"/>
                  <a:pt x="3845168" y="269379"/>
                  <a:pt x="3861760" y="220563"/>
                </a:cubicBezTo>
                <a:cubicBezTo>
                  <a:pt x="3875718" y="179486"/>
                  <a:pt x="3877633" y="149473"/>
                  <a:pt x="3867503" y="130522"/>
                </a:cubicBezTo>
                <a:cubicBezTo>
                  <a:pt x="3857374" y="111571"/>
                  <a:pt x="3838121" y="102096"/>
                  <a:pt x="3809744" y="102096"/>
                </a:cubicBezTo>
                <a:close/>
                <a:moveTo>
                  <a:pt x="2800094" y="102096"/>
                </a:moveTo>
                <a:cubicBezTo>
                  <a:pt x="2772908" y="102096"/>
                  <a:pt x="2747810" y="111720"/>
                  <a:pt x="2724799" y="130969"/>
                </a:cubicBezTo>
                <a:cubicBezTo>
                  <a:pt x="2701788" y="150217"/>
                  <a:pt x="2682729" y="182066"/>
                  <a:pt x="2667623" y="226516"/>
                </a:cubicBezTo>
                <a:cubicBezTo>
                  <a:pt x="2652651" y="270569"/>
                  <a:pt x="2650079" y="302220"/>
                  <a:pt x="2659910" y="321469"/>
                </a:cubicBezTo>
                <a:cubicBezTo>
                  <a:pt x="2669740" y="340717"/>
                  <a:pt x="2688744" y="350341"/>
                  <a:pt x="2716922" y="350341"/>
                </a:cubicBezTo>
                <a:cubicBezTo>
                  <a:pt x="2745894" y="350341"/>
                  <a:pt x="2771521" y="340915"/>
                  <a:pt x="2793801" y="322064"/>
                </a:cubicBezTo>
                <a:cubicBezTo>
                  <a:pt x="2816082" y="303212"/>
                  <a:pt x="2835518" y="269379"/>
                  <a:pt x="2852110" y="220563"/>
                </a:cubicBezTo>
                <a:cubicBezTo>
                  <a:pt x="2866068" y="179486"/>
                  <a:pt x="2867983" y="149473"/>
                  <a:pt x="2857853" y="130522"/>
                </a:cubicBezTo>
                <a:cubicBezTo>
                  <a:pt x="2847724" y="111571"/>
                  <a:pt x="2828471" y="102096"/>
                  <a:pt x="2800094" y="102096"/>
                </a:cubicBezTo>
                <a:close/>
                <a:moveTo>
                  <a:pt x="5187934" y="95845"/>
                </a:moveTo>
                <a:lnTo>
                  <a:pt x="5159810" y="178594"/>
                </a:lnTo>
                <a:lnTo>
                  <a:pt x="5218449" y="178594"/>
                </a:lnTo>
                <a:cubicBezTo>
                  <a:pt x="5239483" y="178594"/>
                  <a:pt x="5255349" y="174972"/>
                  <a:pt x="5266046" y="167729"/>
                </a:cubicBezTo>
                <a:cubicBezTo>
                  <a:pt x="5276743" y="160486"/>
                  <a:pt x="5284418" y="150019"/>
                  <a:pt x="5289072" y="136326"/>
                </a:cubicBezTo>
                <a:cubicBezTo>
                  <a:pt x="5293388" y="123626"/>
                  <a:pt x="5292642" y="113704"/>
                  <a:pt x="5286835" y="106561"/>
                </a:cubicBezTo>
                <a:cubicBezTo>
                  <a:pt x="5281028" y="99417"/>
                  <a:pt x="5267904" y="95845"/>
                  <a:pt x="5247466" y="95845"/>
                </a:cubicBezTo>
                <a:close/>
                <a:moveTo>
                  <a:pt x="1235060" y="95845"/>
                </a:moveTo>
                <a:lnTo>
                  <a:pt x="1206936" y="178594"/>
                </a:lnTo>
                <a:lnTo>
                  <a:pt x="1265574" y="178594"/>
                </a:lnTo>
                <a:cubicBezTo>
                  <a:pt x="1286608" y="178594"/>
                  <a:pt x="1302474" y="174972"/>
                  <a:pt x="1313171" y="167729"/>
                </a:cubicBezTo>
                <a:cubicBezTo>
                  <a:pt x="1323868" y="160486"/>
                  <a:pt x="1331544" y="150019"/>
                  <a:pt x="1336198" y="136326"/>
                </a:cubicBezTo>
                <a:cubicBezTo>
                  <a:pt x="1340514" y="123626"/>
                  <a:pt x="1339768" y="113704"/>
                  <a:pt x="1333961" y="106561"/>
                </a:cubicBezTo>
                <a:cubicBezTo>
                  <a:pt x="1328153" y="99417"/>
                  <a:pt x="1315030" y="95845"/>
                  <a:pt x="1294591" y="95845"/>
                </a:cubicBezTo>
                <a:close/>
                <a:moveTo>
                  <a:pt x="5081950" y="7441"/>
                </a:moveTo>
                <a:lnTo>
                  <a:pt x="5334363" y="7441"/>
                </a:lnTo>
                <a:cubicBezTo>
                  <a:pt x="5376431" y="7441"/>
                  <a:pt x="5405186" y="17859"/>
                  <a:pt x="5420627" y="38695"/>
                </a:cubicBezTo>
                <a:cubicBezTo>
                  <a:pt x="5436068" y="59531"/>
                  <a:pt x="5438563" y="85328"/>
                  <a:pt x="5428110" y="116086"/>
                </a:cubicBezTo>
                <a:cubicBezTo>
                  <a:pt x="5419342" y="141883"/>
                  <a:pt x="5403786" y="164008"/>
                  <a:pt x="5381443" y="182463"/>
                </a:cubicBezTo>
                <a:cubicBezTo>
                  <a:pt x="5366545" y="194766"/>
                  <a:pt x="5347563" y="204490"/>
                  <a:pt x="5324498" y="211633"/>
                </a:cubicBezTo>
                <a:cubicBezTo>
                  <a:pt x="5353290" y="219174"/>
                  <a:pt x="5371958" y="232122"/>
                  <a:pt x="5380504" y="250477"/>
                </a:cubicBezTo>
                <a:cubicBezTo>
                  <a:pt x="5389049" y="268833"/>
                  <a:pt x="5388601" y="291901"/>
                  <a:pt x="5379160" y="319683"/>
                </a:cubicBezTo>
                <a:cubicBezTo>
                  <a:pt x="5371470" y="342304"/>
                  <a:pt x="5359299" y="362644"/>
                  <a:pt x="5342646" y="380702"/>
                </a:cubicBezTo>
                <a:cubicBezTo>
                  <a:pt x="5325993" y="398760"/>
                  <a:pt x="5306750" y="413047"/>
                  <a:pt x="5284919" y="423565"/>
                </a:cubicBezTo>
                <a:cubicBezTo>
                  <a:pt x="5271382" y="430113"/>
                  <a:pt x="5252698" y="434876"/>
                  <a:pt x="5228867" y="437852"/>
                </a:cubicBezTo>
                <a:cubicBezTo>
                  <a:pt x="5197157" y="441821"/>
                  <a:pt x="5176341" y="443805"/>
                  <a:pt x="5166419" y="443805"/>
                </a:cubicBezTo>
                <a:lnTo>
                  <a:pt x="4933652" y="443805"/>
                </a:lnTo>
                <a:close/>
                <a:moveTo>
                  <a:pt x="3129921" y="7441"/>
                </a:moveTo>
                <a:lnTo>
                  <a:pt x="3255829" y="7441"/>
                </a:lnTo>
                <a:lnTo>
                  <a:pt x="3338089" y="248859"/>
                </a:lnTo>
                <a:lnTo>
                  <a:pt x="3420135" y="7441"/>
                </a:lnTo>
                <a:lnTo>
                  <a:pt x="3547235" y="7441"/>
                </a:lnTo>
                <a:lnTo>
                  <a:pt x="3398937" y="443805"/>
                </a:lnTo>
                <a:lnTo>
                  <a:pt x="3271837" y="443805"/>
                </a:lnTo>
                <a:lnTo>
                  <a:pt x="3189847" y="204211"/>
                </a:lnTo>
                <a:lnTo>
                  <a:pt x="3108424" y="443805"/>
                </a:lnTo>
                <a:lnTo>
                  <a:pt x="2981623" y="443805"/>
                </a:lnTo>
                <a:close/>
                <a:moveTo>
                  <a:pt x="1979181" y="7441"/>
                </a:moveTo>
                <a:lnTo>
                  <a:pt x="2107253" y="7441"/>
                </a:lnTo>
                <a:lnTo>
                  <a:pt x="2070339" y="251729"/>
                </a:lnTo>
                <a:lnTo>
                  <a:pt x="2220846" y="7441"/>
                </a:lnTo>
                <a:lnTo>
                  <a:pt x="2348457" y="7441"/>
                </a:lnTo>
                <a:lnTo>
                  <a:pt x="2333197" y="251403"/>
                </a:lnTo>
                <a:lnTo>
                  <a:pt x="2462268" y="7441"/>
                </a:lnTo>
                <a:lnTo>
                  <a:pt x="2589674" y="7441"/>
                </a:lnTo>
                <a:lnTo>
                  <a:pt x="2345187" y="443805"/>
                </a:lnTo>
                <a:lnTo>
                  <a:pt x="2212963" y="443805"/>
                </a:lnTo>
                <a:lnTo>
                  <a:pt x="2229794" y="169069"/>
                </a:lnTo>
                <a:lnTo>
                  <a:pt x="2060191" y="443805"/>
                </a:lnTo>
                <a:lnTo>
                  <a:pt x="1927966" y="443805"/>
                </a:lnTo>
                <a:close/>
                <a:moveTo>
                  <a:pt x="1129075" y="7441"/>
                </a:moveTo>
                <a:lnTo>
                  <a:pt x="1381488" y="7441"/>
                </a:lnTo>
                <a:cubicBezTo>
                  <a:pt x="1423557" y="7441"/>
                  <a:pt x="1452311" y="17859"/>
                  <a:pt x="1467752" y="38695"/>
                </a:cubicBezTo>
                <a:cubicBezTo>
                  <a:pt x="1483193" y="59531"/>
                  <a:pt x="1485688" y="85328"/>
                  <a:pt x="1475236" y="116086"/>
                </a:cubicBezTo>
                <a:cubicBezTo>
                  <a:pt x="1466467" y="141883"/>
                  <a:pt x="1450912" y="164008"/>
                  <a:pt x="1428569" y="182463"/>
                </a:cubicBezTo>
                <a:cubicBezTo>
                  <a:pt x="1413670" y="194766"/>
                  <a:pt x="1394689" y="204490"/>
                  <a:pt x="1371623" y="211633"/>
                </a:cubicBezTo>
                <a:cubicBezTo>
                  <a:pt x="1400415" y="219174"/>
                  <a:pt x="1419084" y="232122"/>
                  <a:pt x="1427629" y="250477"/>
                </a:cubicBezTo>
                <a:cubicBezTo>
                  <a:pt x="1436174" y="268833"/>
                  <a:pt x="1435726" y="291901"/>
                  <a:pt x="1426285" y="319683"/>
                </a:cubicBezTo>
                <a:cubicBezTo>
                  <a:pt x="1418596" y="342304"/>
                  <a:pt x="1406424" y="362644"/>
                  <a:pt x="1389771" y="380702"/>
                </a:cubicBezTo>
                <a:cubicBezTo>
                  <a:pt x="1373118" y="398760"/>
                  <a:pt x="1353876" y="413047"/>
                  <a:pt x="1332044" y="423565"/>
                </a:cubicBezTo>
                <a:cubicBezTo>
                  <a:pt x="1318507" y="430113"/>
                  <a:pt x="1299823" y="434876"/>
                  <a:pt x="1275992" y="437852"/>
                </a:cubicBezTo>
                <a:cubicBezTo>
                  <a:pt x="1244282" y="441821"/>
                  <a:pt x="1223466" y="443805"/>
                  <a:pt x="1213545" y="443805"/>
                </a:cubicBezTo>
                <a:lnTo>
                  <a:pt x="980777" y="443805"/>
                </a:lnTo>
                <a:close/>
                <a:moveTo>
                  <a:pt x="148298" y="7441"/>
                </a:moveTo>
                <a:lnTo>
                  <a:pt x="283136" y="7441"/>
                </a:lnTo>
                <a:lnTo>
                  <a:pt x="227093" y="172343"/>
                </a:lnTo>
                <a:lnTo>
                  <a:pt x="424379" y="7441"/>
                </a:lnTo>
                <a:lnTo>
                  <a:pt x="603712" y="7441"/>
                </a:lnTo>
                <a:lnTo>
                  <a:pt x="388497" y="172147"/>
                </a:lnTo>
                <a:lnTo>
                  <a:pt x="461983" y="441697"/>
                </a:lnTo>
                <a:lnTo>
                  <a:pt x="772781" y="7441"/>
                </a:lnTo>
                <a:lnTo>
                  <a:pt x="919860" y="7441"/>
                </a:lnTo>
                <a:lnTo>
                  <a:pt x="935534" y="443805"/>
                </a:lnTo>
                <a:lnTo>
                  <a:pt x="794333" y="443805"/>
                </a:lnTo>
                <a:lnTo>
                  <a:pt x="796984" y="371772"/>
                </a:lnTo>
                <a:lnTo>
                  <a:pt x="643900" y="371772"/>
                </a:lnTo>
                <a:lnTo>
                  <a:pt x="598150" y="443805"/>
                </a:lnTo>
                <a:lnTo>
                  <a:pt x="462558" y="443805"/>
                </a:lnTo>
                <a:lnTo>
                  <a:pt x="460474" y="443805"/>
                </a:lnTo>
                <a:lnTo>
                  <a:pt x="296508" y="443805"/>
                </a:lnTo>
                <a:lnTo>
                  <a:pt x="265491" y="264351"/>
                </a:lnTo>
                <a:lnTo>
                  <a:pt x="171027" y="337323"/>
                </a:lnTo>
                <a:lnTo>
                  <a:pt x="134838" y="443805"/>
                </a:lnTo>
                <a:lnTo>
                  <a:pt x="0" y="443805"/>
                </a:lnTo>
                <a:close/>
                <a:moveTo>
                  <a:pt x="5768787" y="0"/>
                </a:moveTo>
                <a:cubicBezTo>
                  <a:pt x="5841415" y="0"/>
                  <a:pt x="5890750" y="19496"/>
                  <a:pt x="5916790" y="58489"/>
                </a:cubicBezTo>
                <a:cubicBezTo>
                  <a:pt x="5942830" y="97482"/>
                  <a:pt x="5943913" y="152102"/>
                  <a:pt x="5920038" y="222349"/>
                </a:cubicBezTo>
                <a:cubicBezTo>
                  <a:pt x="5902706" y="273347"/>
                  <a:pt x="5879911" y="315168"/>
                  <a:pt x="5851654" y="347811"/>
                </a:cubicBezTo>
                <a:cubicBezTo>
                  <a:pt x="5823397" y="380454"/>
                  <a:pt x="5789960" y="405854"/>
                  <a:pt x="5751344" y="424011"/>
                </a:cubicBezTo>
                <a:cubicBezTo>
                  <a:pt x="5712728" y="442168"/>
                  <a:pt x="5669210" y="451247"/>
                  <a:pt x="5620792" y="451247"/>
                </a:cubicBezTo>
                <a:cubicBezTo>
                  <a:pt x="5571579" y="451247"/>
                  <a:pt x="5533514" y="443408"/>
                  <a:pt x="5506596" y="427732"/>
                </a:cubicBezTo>
                <a:cubicBezTo>
                  <a:pt x="5479679" y="412055"/>
                  <a:pt x="5461964" y="387251"/>
                  <a:pt x="5453453" y="353318"/>
                </a:cubicBezTo>
                <a:cubicBezTo>
                  <a:pt x="5444942" y="319385"/>
                  <a:pt x="5449353" y="276919"/>
                  <a:pt x="5466685" y="225921"/>
                </a:cubicBezTo>
                <a:cubicBezTo>
                  <a:pt x="5490894" y="154682"/>
                  <a:pt x="5529586" y="99219"/>
                  <a:pt x="5582761" y="59531"/>
                </a:cubicBezTo>
                <a:cubicBezTo>
                  <a:pt x="5635937" y="19844"/>
                  <a:pt x="5697945" y="0"/>
                  <a:pt x="5768787" y="0"/>
                </a:cubicBezTo>
                <a:close/>
                <a:moveTo>
                  <a:pt x="4787712" y="0"/>
                </a:moveTo>
                <a:cubicBezTo>
                  <a:pt x="4860340" y="0"/>
                  <a:pt x="4909675" y="19496"/>
                  <a:pt x="4935715" y="58489"/>
                </a:cubicBezTo>
                <a:cubicBezTo>
                  <a:pt x="4961755" y="97482"/>
                  <a:pt x="4962838" y="152102"/>
                  <a:pt x="4938963" y="222349"/>
                </a:cubicBezTo>
                <a:cubicBezTo>
                  <a:pt x="4921631" y="273347"/>
                  <a:pt x="4898836" y="315168"/>
                  <a:pt x="4870579" y="347811"/>
                </a:cubicBezTo>
                <a:cubicBezTo>
                  <a:pt x="4842322" y="380454"/>
                  <a:pt x="4808885" y="405854"/>
                  <a:pt x="4770269" y="424011"/>
                </a:cubicBezTo>
                <a:cubicBezTo>
                  <a:pt x="4731653" y="442168"/>
                  <a:pt x="4688136" y="451247"/>
                  <a:pt x="4639717" y="451247"/>
                </a:cubicBezTo>
                <a:cubicBezTo>
                  <a:pt x="4590504" y="451247"/>
                  <a:pt x="4552439" y="443408"/>
                  <a:pt x="4525521" y="427732"/>
                </a:cubicBezTo>
                <a:cubicBezTo>
                  <a:pt x="4498604" y="412055"/>
                  <a:pt x="4480889" y="387251"/>
                  <a:pt x="4472378" y="353318"/>
                </a:cubicBezTo>
                <a:cubicBezTo>
                  <a:pt x="4463867" y="319385"/>
                  <a:pt x="4468278" y="276919"/>
                  <a:pt x="4485610" y="225921"/>
                </a:cubicBezTo>
                <a:cubicBezTo>
                  <a:pt x="4509819" y="154682"/>
                  <a:pt x="4548512" y="99219"/>
                  <a:pt x="4601687" y="59531"/>
                </a:cubicBezTo>
                <a:cubicBezTo>
                  <a:pt x="4654862" y="19844"/>
                  <a:pt x="4716870" y="0"/>
                  <a:pt x="4787712" y="0"/>
                </a:cubicBezTo>
                <a:close/>
                <a:moveTo>
                  <a:pt x="4319499" y="0"/>
                </a:moveTo>
                <a:cubicBezTo>
                  <a:pt x="4375260" y="0"/>
                  <a:pt x="4414252" y="10368"/>
                  <a:pt x="4436476" y="31105"/>
                </a:cubicBezTo>
                <a:cubicBezTo>
                  <a:pt x="4458699" y="51842"/>
                  <a:pt x="4464901" y="84832"/>
                  <a:pt x="4455082" y="130076"/>
                </a:cubicBezTo>
                <a:lnTo>
                  <a:pt x="4325452" y="137517"/>
                </a:lnTo>
                <a:cubicBezTo>
                  <a:pt x="4328754" y="117872"/>
                  <a:pt x="4326516" y="103584"/>
                  <a:pt x="4318736" y="94654"/>
                </a:cubicBezTo>
                <a:cubicBezTo>
                  <a:pt x="4310957" y="85725"/>
                  <a:pt x="4297542" y="81260"/>
                  <a:pt x="4278492" y="81260"/>
                </a:cubicBezTo>
                <a:cubicBezTo>
                  <a:pt x="4262816" y="81260"/>
                  <a:pt x="4249879" y="84584"/>
                  <a:pt x="4239681" y="91231"/>
                </a:cubicBezTo>
                <a:cubicBezTo>
                  <a:pt x="4229483" y="97879"/>
                  <a:pt x="4222766" y="105965"/>
                  <a:pt x="4219529" y="115490"/>
                </a:cubicBezTo>
                <a:cubicBezTo>
                  <a:pt x="4217169" y="122436"/>
                  <a:pt x="4218319" y="128686"/>
                  <a:pt x="4222980" y="134243"/>
                </a:cubicBezTo>
                <a:cubicBezTo>
                  <a:pt x="4227373" y="139997"/>
                  <a:pt x="4240634" y="145355"/>
                  <a:pt x="4262763" y="150316"/>
                </a:cubicBezTo>
                <a:cubicBezTo>
                  <a:pt x="4317383" y="163016"/>
                  <a:pt x="4355233" y="175865"/>
                  <a:pt x="4376314" y="188863"/>
                </a:cubicBezTo>
                <a:cubicBezTo>
                  <a:pt x="4397395" y="201860"/>
                  <a:pt x="4410470" y="217983"/>
                  <a:pt x="4415538" y="237232"/>
                </a:cubicBezTo>
                <a:cubicBezTo>
                  <a:pt x="4420606" y="256480"/>
                  <a:pt x="4419093" y="278011"/>
                  <a:pt x="4411001" y="301823"/>
                </a:cubicBezTo>
                <a:cubicBezTo>
                  <a:pt x="4401491" y="329803"/>
                  <a:pt x="4384985" y="355600"/>
                  <a:pt x="4361483" y="379214"/>
                </a:cubicBezTo>
                <a:cubicBezTo>
                  <a:pt x="4337980" y="402828"/>
                  <a:pt x="4310264" y="420737"/>
                  <a:pt x="4278334" y="432941"/>
                </a:cubicBezTo>
                <a:cubicBezTo>
                  <a:pt x="4246405" y="445145"/>
                  <a:pt x="4209306" y="451247"/>
                  <a:pt x="4167039" y="451247"/>
                </a:cubicBezTo>
                <a:cubicBezTo>
                  <a:pt x="4092823" y="451247"/>
                  <a:pt x="4046283" y="436959"/>
                  <a:pt x="4027419" y="408384"/>
                </a:cubicBezTo>
                <a:cubicBezTo>
                  <a:pt x="4008555" y="379809"/>
                  <a:pt x="4004724" y="343495"/>
                  <a:pt x="4015927" y="299442"/>
                </a:cubicBezTo>
                <a:lnTo>
                  <a:pt x="4146947" y="291405"/>
                </a:lnTo>
                <a:cubicBezTo>
                  <a:pt x="4142643" y="312241"/>
                  <a:pt x="4142904" y="328116"/>
                  <a:pt x="4147728" y="339030"/>
                </a:cubicBezTo>
                <a:cubicBezTo>
                  <a:pt x="4155616" y="356691"/>
                  <a:pt x="4172458" y="365522"/>
                  <a:pt x="4198255" y="365522"/>
                </a:cubicBezTo>
                <a:cubicBezTo>
                  <a:pt x="4217504" y="365522"/>
                  <a:pt x="4233872" y="361007"/>
                  <a:pt x="4247359" y="351978"/>
                </a:cubicBezTo>
                <a:cubicBezTo>
                  <a:pt x="4260847" y="342949"/>
                  <a:pt x="4269614" y="332482"/>
                  <a:pt x="4273660" y="320576"/>
                </a:cubicBezTo>
                <a:cubicBezTo>
                  <a:pt x="4277502" y="309265"/>
                  <a:pt x="4275979" y="299144"/>
                  <a:pt x="4269093" y="290215"/>
                </a:cubicBezTo>
                <a:cubicBezTo>
                  <a:pt x="4262206" y="281285"/>
                  <a:pt x="4242054" y="272851"/>
                  <a:pt x="4208636" y="264914"/>
                </a:cubicBezTo>
                <a:cubicBezTo>
                  <a:pt x="4154019" y="251619"/>
                  <a:pt x="4117852" y="233958"/>
                  <a:pt x="4100136" y="211931"/>
                </a:cubicBezTo>
                <a:cubicBezTo>
                  <a:pt x="4082224" y="189904"/>
                  <a:pt x="4079067" y="161826"/>
                  <a:pt x="4090667" y="127694"/>
                </a:cubicBezTo>
                <a:cubicBezTo>
                  <a:pt x="4098285" y="105271"/>
                  <a:pt x="4111982" y="84088"/>
                  <a:pt x="4131757" y="64145"/>
                </a:cubicBezTo>
                <a:cubicBezTo>
                  <a:pt x="4151533" y="44202"/>
                  <a:pt x="4176406" y="28525"/>
                  <a:pt x="4206378" y="17115"/>
                </a:cubicBezTo>
                <a:cubicBezTo>
                  <a:pt x="4236350" y="5705"/>
                  <a:pt x="4274057" y="0"/>
                  <a:pt x="4319499" y="0"/>
                </a:cubicBezTo>
                <a:close/>
                <a:moveTo>
                  <a:pt x="3844737" y="0"/>
                </a:moveTo>
                <a:cubicBezTo>
                  <a:pt x="3917365" y="0"/>
                  <a:pt x="3966700" y="19496"/>
                  <a:pt x="3992740" y="58489"/>
                </a:cubicBezTo>
                <a:cubicBezTo>
                  <a:pt x="4018780" y="97482"/>
                  <a:pt x="4019863" y="152102"/>
                  <a:pt x="3995989" y="222349"/>
                </a:cubicBezTo>
                <a:cubicBezTo>
                  <a:pt x="3978656" y="273347"/>
                  <a:pt x="3955862" y="315168"/>
                  <a:pt x="3927604" y="347811"/>
                </a:cubicBezTo>
                <a:cubicBezTo>
                  <a:pt x="3899347" y="380454"/>
                  <a:pt x="3865910" y="405854"/>
                  <a:pt x="3827294" y="424011"/>
                </a:cubicBezTo>
                <a:cubicBezTo>
                  <a:pt x="3788678" y="442168"/>
                  <a:pt x="3745161" y="451247"/>
                  <a:pt x="3696742" y="451247"/>
                </a:cubicBezTo>
                <a:cubicBezTo>
                  <a:pt x="3647529" y="451247"/>
                  <a:pt x="3609464" y="443408"/>
                  <a:pt x="3582546" y="427732"/>
                </a:cubicBezTo>
                <a:cubicBezTo>
                  <a:pt x="3555629" y="412055"/>
                  <a:pt x="3537914" y="387251"/>
                  <a:pt x="3529403" y="353318"/>
                </a:cubicBezTo>
                <a:cubicBezTo>
                  <a:pt x="3520892" y="319385"/>
                  <a:pt x="3525302" y="276919"/>
                  <a:pt x="3542635" y="225921"/>
                </a:cubicBezTo>
                <a:cubicBezTo>
                  <a:pt x="3566844" y="154682"/>
                  <a:pt x="3605537" y="99219"/>
                  <a:pt x="3658711" y="59531"/>
                </a:cubicBezTo>
                <a:cubicBezTo>
                  <a:pt x="3711886" y="19844"/>
                  <a:pt x="3773895" y="0"/>
                  <a:pt x="3844737" y="0"/>
                </a:cubicBezTo>
                <a:close/>
                <a:moveTo>
                  <a:pt x="2835087" y="0"/>
                </a:moveTo>
                <a:cubicBezTo>
                  <a:pt x="2907715" y="0"/>
                  <a:pt x="2957050" y="19496"/>
                  <a:pt x="2983090" y="58489"/>
                </a:cubicBezTo>
                <a:cubicBezTo>
                  <a:pt x="3009130" y="97482"/>
                  <a:pt x="3010213" y="152102"/>
                  <a:pt x="2986339" y="222349"/>
                </a:cubicBezTo>
                <a:cubicBezTo>
                  <a:pt x="2969006" y="273347"/>
                  <a:pt x="2946212" y="315168"/>
                  <a:pt x="2917954" y="347811"/>
                </a:cubicBezTo>
                <a:cubicBezTo>
                  <a:pt x="2889697" y="380454"/>
                  <a:pt x="2856260" y="405854"/>
                  <a:pt x="2817644" y="424011"/>
                </a:cubicBezTo>
                <a:cubicBezTo>
                  <a:pt x="2779028" y="442168"/>
                  <a:pt x="2735511" y="451247"/>
                  <a:pt x="2687092" y="451247"/>
                </a:cubicBezTo>
                <a:cubicBezTo>
                  <a:pt x="2637879" y="451247"/>
                  <a:pt x="2599814" y="443408"/>
                  <a:pt x="2572896" y="427732"/>
                </a:cubicBezTo>
                <a:cubicBezTo>
                  <a:pt x="2545979" y="412055"/>
                  <a:pt x="2528264" y="387251"/>
                  <a:pt x="2519753" y="353318"/>
                </a:cubicBezTo>
                <a:cubicBezTo>
                  <a:pt x="2511242" y="319385"/>
                  <a:pt x="2515652" y="276919"/>
                  <a:pt x="2532985" y="225921"/>
                </a:cubicBezTo>
                <a:cubicBezTo>
                  <a:pt x="2557194" y="154682"/>
                  <a:pt x="2595887" y="99219"/>
                  <a:pt x="2649061" y="59531"/>
                </a:cubicBezTo>
                <a:cubicBezTo>
                  <a:pt x="2702236" y="19844"/>
                  <a:pt x="2764245" y="0"/>
                  <a:pt x="2835087" y="0"/>
                </a:cubicBezTo>
                <a:close/>
              </a:path>
            </a:pathLst>
          </a:custGeom>
          <a:gradFill>
            <a:gsLst>
              <a:gs pos="0">
                <a:srgbClr val="FF5C3A"/>
              </a:gs>
              <a:gs pos="35000">
                <a:srgbClr val="FD4653"/>
              </a:gs>
              <a:gs pos="77000">
                <a:srgbClr val="CD2094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lowchart: Data 25"/>
          <p:cNvSpPr/>
          <p:nvPr/>
        </p:nvSpPr>
        <p:spPr>
          <a:xfrm>
            <a:off x="9876503" y="3145271"/>
            <a:ext cx="4630993" cy="2248220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Data 24"/>
          <p:cNvSpPr/>
          <p:nvPr/>
        </p:nvSpPr>
        <p:spPr>
          <a:xfrm>
            <a:off x="-1907410" y="593008"/>
            <a:ext cx="5971507" cy="1436505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9" y="1779632"/>
            <a:ext cx="2575661" cy="2574740"/>
          </a:xfrm>
          <a:prstGeom prst="rect">
            <a:avLst/>
          </a:prstGeom>
          <a:effectLst/>
        </p:spPr>
      </p:pic>
      <p:sp>
        <p:nvSpPr>
          <p:cNvPr id="37" name="Freeform 36"/>
          <p:cNvSpPr/>
          <p:nvPr/>
        </p:nvSpPr>
        <p:spPr>
          <a:xfrm>
            <a:off x="4211788" y="2256805"/>
            <a:ext cx="5113752" cy="872728"/>
          </a:xfrm>
          <a:custGeom>
            <a:avLst/>
            <a:gdLst/>
            <a:ahLst/>
            <a:cxnLst/>
            <a:rect l="l" t="t" r="r" b="b"/>
            <a:pathLst>
              <a:path w="5113752" h="872728">
                <a:moveTo>
                  <a:pt x="2515641" y="177403"/>
                </a:moveTo>
                <a:lnTo>
                  <a:pt x="2449487" y="372070"/>
                </a:lnTo>
                <a:lnTo>
                  <a:pt x="2515567" y="372070"/>
                </a:lnTo>
                <a:cubicBezTo>
                  <a:pt x="2567558" y="372070"/>
                  <a:pt x="2607138" y="363041"/>
                  <a:pt x="2634309" y="344984"/>
                </a:cubicBezTo>
                <a:cubicBezTo>
                  <a:pt x="2661479" y="326926"/>
                  <a:pt x="2679852" y="303808"/>
                  <a:pt x="2689426" y="275630"/>
                </a:cubicBezTo>
                <a:cubicBezTo>
                  <a:pt x="2698734" y="248245"/>
                  <a:pt x="2697497" y="225028"/>
                  <a:pt x="2685715" y="205978"/>
                </a:cubicBezTo>
                <a:cubicBezTo>
                  <a:pt x="2673933" y="186928"/>
                  <a:pt x="2642840" y="177403"/>
                  <a:pt x="2592437" y="177403"/>
                </a:cubicBezTo>
                <a:close/>
                <a:moveTo>
                  <a:pt x="1220242" y="177403"/>
                </a:moveTo>
                <a:lnTo>
                  <a:pt x="1154087" y="372070"/>
                </a:lnTo>
                <a:lnTo>
                  <a:pt x="1220167" y="372070"/>
                </a:lnTo>
                <a:cubicBezTo>
                  <a:pt x="1272158" y="372070"/>
                  <a:pt x="1311738" y="363041"/>
                  <a:pt x="1338909" y="344984"/>
                </a:cubicBezTo>
                <a:cubicBezTo>
                  <a:pt x="1366079" y="326926"/>
                  <a:pt x="1384452" y="303808"/>
                  <a:pt x="1394026" y="275630"/>
                </a:cubicBezTo>
                <a:cubicBezTo>
                  <a:pt x="1403334" y="248245"/>
                  <a:pt x="1402097" y="225028"/>
                  <a:pt x="1390315" y="205978"/>
                </a:cubicBezTo>
                <a:cubicBezTo>
                  <a:pt x="1378533" y="186928"/>
                  <a:pt x="1347440" y="177403"/>
                  <a:pt x="1297037" y="177403"/>
                </a:cubicBezTo>
                <a:close/>
                <a:moveTo>
                  <a:pt x="4202925" y="0"/>
                </a:moveTo>
                <a:lnTo>
                  <a:pt x="4472601" y="0"/>
                </a:lnTo>
                <a:lnTo>
                  <a:pt x="4360515" y="329803"/>
                </a:lnTo>
                <a:lnTo>
                  <a:pt x="4755086" y="0"/>
                </a:lnTo>
                <a:lnTo>
                  <a:pt x="5113752" y="0"/>
                </a:lnTo>
                <a:lnTo>
                  <a:pt x="4683323" y="329413"/>
                </a:lnTo>
                <a:lnTo>
                  <a:pt x="4831444" y="872728"/>
                </a:lnTo>
                <a:lnTo>
                  <a:pt x="4499344" y="872728"/>
                </a:lnTo>
                <a:lnTo>
                  <a:pt x="4437310" y="513820"/>
                </a:lnTo>
                <a:lnTo>
                  <a:pt x="4248382" y="659765"/>
                </a:lnTo>
                <a:lnTo>
                  <a:pt x="4176005" y="872728"/>
                </a:lnTo>
                <a:lnTo>
                  <a:pt x="3906329" y="872728"/>
                </a:lnTo>
                <a:close/>
                <a:moveTo>
                  <a:pt x="3183750" y="0"/>
                </a:moveTo>
                <a:lnTo>
                  <a:pt x="3453426" y="0"/>
                </a:lnTo>
                <a:lnTo>
                  <a:pt x="3341340" y="329803"/>
                </a:lnTo>
                <a:lnTo>
                  <a:pt x="3735911" y="0"/>
                </a:lnTo>
                <a:lnTo>
                  <a:pt x="4094578" y="0"/>
                </a:lnTo>
                <a:lnTo>
                  <a:pt x="3664148" y="329413"/>
                </a:lnTo>
                <a:lnTo>
                  <a:pt x="3812269" y="872728"/>
                </a:lnTo>
                <a:lnTo>
                  <a:pt x="3480169" y="872728"/>
                </a:lnTo>
                <a:lnTo>
                  <a:pt x="3418135" y="513820"/>
                </a:lnTo>
                <a:lnTo>
                  <a:pt x="3229207" y="659765"/>
                </a:lnTo>
                <a:lnTo>
                  <a:pt x="3156830" y="872728"/>
                </a:lnTo>
                <a:lnTo>
                  <a:pt x="2887154" y="872728"/>
                </a:lnTo>
                <a:close/>
                <a:moveTo>
                  <a:pt x="2305068" y="0"/>
                </a:moveTo>
                <a:lnTo>
                  <a:pt x="2753339" y="0"/>
                </a:lnTo>
                <a:cubicBezTo>
                  <a:pt x="2850970" y="0"/>
                  <a:pt x="2916203" y="23217"/>
                  <a:pt x="2949038" y="69652"/>
                </a:cubicBezTo>
                <a:cubicBezTo>
                  <a:pt x="2981873" y="116086"/>
                  <a:pt x="2983725" y="182166"/>
                  <a:pt x="2954591" y="267891"/>
                </a:cubicBezTo>
                <a:cubicBezTo>
                  <a:pt x="2924652" y="355997"/>
                  <a:pt x="2874761" y="424855"/>
                  <a:pt x="2804917" y="474464"/>
                </a:cubicBezTo>
                <a:cubicBezTo>
                  <a:pt x="2735073" y="524074"/>
                  <a:pt x="2645779" y="548878"/>
                  <a:pt x="2537036" y="548878"/>
                </a:cubicBezTo>
                <a:lnTo>
                  <a:pt x="2389398" y="548878"/>
                </a:lnTo>
                <a:lnTo>
                  <a:pt x="2279340" y="872728"/>
                </a:lnTo>
                <a:lnTo>
                  <a:pt x="2008472" y="872728"/>
                </a:lnTo>
                <a:close/>
                <a:moveTo>
                  <a:pt x="1009668" y="0"/>
                </a:moveTo>
                <a:lnTo>
                  <a:pt x="1457939" y="0"/>
                </a:lnTo>
                <a:cubicBezTo>
                  <a:pt x="1555570" y="0"/>
                  <a:pt x="1620803" y="23217"/>
                  <a:pt x="1653638" y="69652"/>
                </a:cubicBezTo>
                <a:cubicBezTo>
                  <a:pt x="1686474" y="116086"/>
                  <a:pt x="1688325" y="182166"/>
                  <a:pt x="1659192" y="267891"/>
                </a:cubicBezTo>
                <a:cubicBezTo>
                  <a:pt x="1629252" y="355997"/>
                  <a:pt x="1579361" y="424855"/>
                  <a:pt x="1509517" y="474464"/>
                </a:cubicBezTo>
                <a:cubicBezTo>
                  <a:pt x="1439673" y="524074"/>
                  <a:pt x="1350379" y="548878"/>
                  <a:pt x="1241636" y="548878"/>
                </a:cubicBezTo>
                <a:lnTo>
                  <a:pt x="1093998" y="548878"/>
                </a:lnTo>
                <a:lnTo>
                  <a:pt x="983940" y="872728"/>
                </a:lnTo>
                <a:lnTo>
                  <a:pt x="713072" y="872728"/>
                </a:lnTo>
                <a:close/>
                <a:moveTo>
                  <a:pt x="73242" y="0"/>
                </a:moveTo>
                <a:lnTo>
                  <a:pt x="892987" y="0"/>
                </a:lnTo>
                <a:lnTo>
                  <a:pt x="819745" y="215503"/>
                </a:lnTo>
                <a:lnTo>
                  <a:pt x="544711" y="215503"/>
                </a:lnTo>
                <a:lnTo>
                  <a:pt x="321357" y="872728"/>
                </a:lnTo>
                <a:lnTo>
                  <a:pt x="51680" y="872728"/>
                </a:lnTo>
                <a:lnTo>
                  <a:pt x="275034" y="215503"/>
                </a:lnTo>
                <a:lnTo>
                  <a:pt x="0" y="215503"/>
                </a:lnTo>
                <a:close/>
              </a:path>
            </a:pathLst>
          </a:custGeom>
          <a:gradFill>
            <a:gsLst>
              <a:gs pos="0">
                <a:srgbClr val="FF5C3A"/>
              </a:gs>
              <a:gs pos="35000">
                <a:srgbClr val="FD4653"/>
              </a:gs>
              <a:gs pos="77000">
                <a:srgbClr val="CD2094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lowchart: Data 23"/>
          <p:cNvSpPr/>
          <p:nvPr/>
        </p:nvSpPr>
        <p:spPr>
          <a:xfrm>
            <a:off x="9850797" y="1492563"/>
            <a:ext cx="6487161" cy="280340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249 w 10000"/>
              <a:gd name="connsiteY1" fmla="*/ 21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249" y="210"/>
                </a:lnTo>
                <a:lnTo>
                  <a:pt x="10000" y="0"/>
                </a:lnTo>
                <a:lnTo>
                  <a:pt x="8000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894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2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2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7" grpId="0" animBg="1"/>
      <p:bldP spid="3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65" name="Straight Connector 14"/>
          <p:cNvCxnSpPr>
            <a:cxnSpLocks/>
          </p:cNvCxnSpPr>
          <p:nvPr/>
        </p:nvCxnSpPr>
        <p:spPr>
          <a:xfrm>
            <a:off x="3358190" y="3176337"/>
            <a:ext cx="8281360" cy="36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44" name="Diamond 6"/>
          <p:cNvSpPr/>
          <p:nvPr/>
        </p:nvSpPr>
        <p:spPr>
          <a:xfrm>
            <a:off x="241601" y="1114301"/>
            <a:ext cx="3821509" cy="4119952"/>
          </a:xfrm>
          <a:prstGeom prst="diamond">
            <a:avLst/>
          </a:prstGeom>
          <a:solidFill>
            <a:schemeClr val="bg1">
              <a:alpha val="21176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171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094" y="2019375"/>
            <a:ext cx="2210440" cy="2209650"/>
          </a:xfrm>
          <a:prstGeom prst="rect">
            <a:avLst/>
          </a:prstGeom>
          <a:effectLst/>
        </p:spPr>
      </p:pic>
      <p:sp>
        <p:nvSpPr>
          <p:cNvPr id="1048745" name="Oval 8"/>
          <p:cNvSpPr/>
          <p:nvPr/>
        </p:nvSpPr>
        <p:spPr>
          <a:xfrm>
            <a:off x="938238" y="1854850"/>
            <a:ext cx="2428236" cy="2638854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1048746" name="Diamond 9"/>
          <p:cNvSpPr/>
          <p:nvPr/>
        </p:nvSpPr>
        <p:spPr>
          <a:xfrm>
            <a:off x="1866022" y="5391140"/>
            <a:ext cx="577770" cy="529195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47" name="Diamond 10"/>
          <p:cNvSpPr/>
          <p:nvPr/>
        </p:nvSpPr>
        <p:spPr>
          <a:xfrm>
            <a:off x="1866022" y="428049"/>
            <a:ext cx="577770" cy="529195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48" name="Diamond 11"/>
          <p:cNvSpPr/>
          <p:nvPr/>
        </p:nvSpPr>
        <p:spPr>
          <a:xfrm>
            <a:off x="2008013" y="5511833"/>
            <a:ext cx="293787" cy="287807"/>
          </a:xfrm>
          <a:prstGeom prst="diamond">
            <a:avLst/>
          </a:prstGeom>
          <a:solidFill>
            <a:srgbClr val="1B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294C"/>
              </a:solidFill>
            </a:endParaRPr>
          </a:p>
        </p:txBody>
      </p:sp>
      <p:sp>
        <p:nvSpPr>
          <p:cNvPr id="1048749" name="Rectangle 16"/>
          <p:cNvSpPr/>
          <p:nvPr/>
        </p:nvSpPr>
        <p:spPr>
          <a:xfrm>
            <a:off x="3894084" y="2299383"/>
            <a:ext cx="4844716" cy="964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1048750" name="Diamond 12"/>
          <p:cNvSpPr/>
          <p:nvPr/>
        </p:nvSpPr>
        <p:spPr>
          <a:xfrm>
            <a:off x="2020278" y="548199"/>
            <a:ext cx="293787" cy="287807"/>
          </a:xfrm>
          <a:prstGeom prst="diamond">
            <a:avLst/>
          </a:prstGeom>
          <a:solidFill>
            <a:srgbClr val="1B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294C"/>
              </a:solidFill>
            </a:endParaRPr>
          </a:p>
        </p:txBody>
      </p:sp>
      <p:sp>
        <p:nvSpPr>
          <p:cNvPr id="1048751" name="Rectangle 17"/>
          <p:cNvSpPr/>
          <p:nvPr/>
        </p:nvSpPr>
        <p:spPr>
          <a:xfrm>
            <a:off x="3839873" y="1436915"/>
            <a:ext cx="7906333" cy="2272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6000" b="1" dirty="0">
                <a:solidFill>
                  <a:srgbClr val="F632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BIDANG SEKRETARIS</a:t>
            </a:r>
          </a:p>
        </p:txBody>
      </p:sp>
    </p:spTree>
    <p:extLst>
      <p:ext uri="{BB962C8B-B14F-4D97-AF65-F5344CB8AC3E}">
        <p14:creationId xmlns:p14="http://schemas.microsoft.com/office/powerpoint/2010/main" val="25609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9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04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8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4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4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4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8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8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44" grpId="0" animBg="1"/>
      <p:bldP spid="1048745" grpId="0" animBg="1"/>
      <p:bldP spid="1048746" grpId="0" animBg="1"/>
      <p:bldP spid="1048747" grpId="0" animBg="1"/>
      <p:bldP spid="1048748" grpId="0" animBg="1"/>
      <p:bldP spid="1048749" grpId="0"/>
      <p:bldP spid="1048750" grpId="0" animBg="1"/>
      <p:bldP spid="10487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53" name="Rectangle 3"/>
          <p:cNvSpPr/>
          <p:nvPr/>
        </p:nvSpPr>
        <p:spPr>
          <a:xfrm>
            <a:off x="11866164" y="235277"/>
            <a:ext cx="224236" cy="1214022"/>
          </a:xfrm>
          <a:prstGeom prst="rect">
            <a:avLst/>
          </a:prstGeom>
          <a:solidFill>
            <a:srgbClr val="00A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54" name="Rectangle 4"/>
          <p:cNvSpPr/>
          <p:nvPr/>
        </p:nvSpPr>
        <p:spPr>
          <a:xfrm>
            <a:off x="2213811" y="242976"/>
            <a:ext cx="9692623" cy="768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55" name="Rectangle 5"/>
          <p:cNvSpPr/>
          <p:nvPr/>
        </p:nvSpPr>
        <p:spPr>
          <a:xfrm>
            <a:off x="2213811" y="235277"/>
            <a:ext cx="9700484" cy="1214022"/>
          </a:xfrm>
          <a:prstGeom prst="rect">
            <a:avLst/>
          </a:prstGeom>
          <a:solidFill>
            <a:srgbClr val="F87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56" name="Rectangle 6"/>
          <p:cNvSpPr/>
          <p:nvPr/>
        </p:nvSpPr>
        <p:spPr>
          <a:xfrm>
            <a:off x="2213812" y="1437639"/>
            <a:ext cx="9700483" cy="432973"/>
          </a:xfrm>
          <a:prstGeom prst="rect">
            <a:avLst/>
          </a:prstGeom>
          <a:solidFill>
            <a:srgbClr val="FBC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1048757" name="Title 1"/>
          <p:cNvSpPr txBox="1"/>
          <p:nvPr/>
        </p:nvSpPr>
        <p:spPr>
          <a:xfrm>
            <a:off x="2225253" y="195678"/>
            <a:ext cx="947624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D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1. </a:t>
            </a:r>
            <a:r>
              <a:rPr lang="en-ID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Pemantapan</a:t>
            </a:r>
            <a:r>
              <a:rPr lang="en-ID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ID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dan</a:t>
            </a:r>
            <a:r>
              <a:rPr lang="en-ID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ID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Peningkatan</a:t>
            </a:r>
            <a:r>
              <a:rPr lang="en-ID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ID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Fungsi</a:t>
            </a:r>
            <a:r>
              <a:rPr lang="en-ID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ID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Kelembagaan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1048758" name="Title 1"/>
          <p:cNvSpPr txBox="1"/>
          <p:nvPr/>
        </p:nvSpPr>
        <p:spPr>
          <a:xfrm>
            <a:off x="687644" y="2368342"/>
            <a:ext cx="9246676" cy="3996789"/>
          </a:xfrm>
          <a:prstGeom prst="rect">
            <a:avLst/>
          </a:prstGeom>
          <a:solidFill>
            <a:srgbClr val="1B294C"/>
          </a:solidFill>
          <a:ln w="76200">
            <a:solidFill>
              <a:schemeClr val="bg1"/>
            </a:solidFill>
            <a:prstDash val="sysDot"/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ID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Sosialisasi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Rakernas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IX</a:t>
            </a:r>
            <a:endParaRPr lang="en-ID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Monitoring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Aplikasi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SIM PKK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Peningkatan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Kapasitas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Sekretaris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PKK</a:t>
            </a:r>
          </a:p>
        </p:txBody>
      </p:sp>
    </p:spTree>
    <p:extLst>
      <p:ext uri="{BB962C8B-B14F-4D97-AF65-F5344CB8AC3E}">
        <p14:creationId xmlns:p14="http://schemas.microsoft.com/office/powerpoint/2010/main" val="383906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48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4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50"/>
                                        <p:tgtEl>
                                          <p:spTgt spid="104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8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8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8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04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4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53" grpId="0" animBg="1"/>
      <p:bldP spid="1048754" grpId="0" animBg="1" autoUpdateAnimBg="0"/>
      <p:bldP spid="1048755" grpId="0" animBg="1"/>
      <p:bldP spid="1048756" grpId="0" animBg="1"/>
      <p:bldP spid="1048757" grpId="0"/>
      <p:bldP spid="10487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Shape 68"/>
          <p:cNvPicPr preferRelativeResize="0"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74566" y="0"/>
            <a:ext cx="511743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805" name="Rectangle 3"/>
          <p:cNvSpPr/>
          <p:nvPr/>
        </p:nvSpPr>
        <p:spPr>
          <a:xfrm>
            <a:off x="116306" y="102312"/>
            <a:ext cx="228599" cy="1143000"/>
          </a:xfrm>
          <a:prstGeom prst="rect">
            <a:avLst/>
          </a:prstGeom>
          <a:solidFill>
            <a:srgbClr val="00A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806" name="Rectangle 4"/>
          <p:cNvSpPr/>
          <p:nvPr/>
        </p:nvSpPr>
        <p:spPr>
          <a:xfrm>
            <a:off x="344906" y="109657"/>
            <a:ext cx="10002252" cy="768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807" name="Rectangle 5"/>
          <p:cNvSpPr/>
          <p:nvPr/>
        </p:nvSpPr>
        <p:spPr>
          <a:xfrm>
            <a:off x="344906" y="109656"/>
            <a:ext cx="9617240" cy="966209"/>
          </a:xfrm>
          <a:prstGeom prst="rect">
            <a:avLst/>
          </a:prstGeom>
          <a:solidFill>
            <a:srgbClr val="F87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808" name="Rectangle 6"/>
          <p:cNvSpPr/>
          <p:nvPr/>
        </p:nvSpPr>
        <p:spPr>
          <a:xfrm>
            <a:off x="344905" y="1075865"/>
            <a:ext cx="9617241" cy="369296"/>
          </a:xfrm>
          <a:prstGeom prst="rect">
            <a:avLst/>
          </a:prstGeom>
          <a:solidFill>
            <a:srgbClr val="FBC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809" name="Title 1"/>
          <p:cNvSpPr txBox="1"/>
          <p:nvPr/>
        </p:nvSpPr>
        <p:spPr>
          <a:xfrm>
            <a:off x="272715" y="-727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2. </a:t>
            </a:r>
            <a:r>
              <a:rPr lang="en-ID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Supervisi</a:t>
            </a:r>
            <a:r>
              <a:rPr lang="en-ID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 </a:t>
            </a:r>
            <a:r>
              <a:rPr lang="en-ID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Pelaporan</a:t>
            </a:r>
            <a:r>
              <a:rPr lang="en-ID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, </a:t>
            </a:r>
            <a:r>
              <a:rPr lang="en-ID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Evaluasi</a:t>
            </a:r>
            <a:r>
              <a:rPr lang="en-ID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ID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dan</a:t>
            </a:r>
            <a:r>
              <a:rPr lang="en-ID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Monitoring (SPEM), </a:t>
            </a:r>
            <a:r>
              <a:rPr lang="en-ID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Perencanaan</a:t>
            </a:r>
            <a:r>
              <a:rPr lang="en-ID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ID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dan</a:t>
            </a:r>
            <a:r>
              <a:rPr lang="en-ID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ID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Pembinaan</a:t>
            </a:r>
            <a:r>
              <a:rPr lang="en-ID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Daerah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1048810" name="Title 1"/>
          <p:cNvSpPr txBox="1"/>
          <p:nvPr/>
        </p:nvSpPr>
        <p:spPr>
          <a:xfrm>
            <a:off x="4138864" y="1884303"/>
            <a:ext cx="7860631" cy="2519253"/>
          </a:xfrm>
          <a:prstGeom prst="rect">
            <a:avLst/>
          </a:prstGeom>
          <a:solidFill>
            <a:srgbClr val="1987A0"/>
          </a:solidFill>
          <a:ln w="76200">
            <a:solidFill>
              <a:schemeClr val="bg1"/>
            </a:solidFill>
            <a:prstDash val="sysDot"/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lnSpc>
                <a:spcPct val="150000"/>
              </a:lnSpc>
              <a:buAutoNum type="arabicPeriod"/>
            </a:pPr>
            <a:endParaRPr lang="en-ID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Pembinaan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Wilayah 10 Program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Pokok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PKK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Evaluasi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10 Program </a:t>
            </a:r>
            <a:r>
              <a:rPr lang="en-ID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Pokok</a:t>
            </a:r>
            <a:r>
              <a:rPr lang="en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PKK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0" t="16296" r="40176" b="7213"/>
          <a:stretch/>
        </p:blipFill>
        <p:spPr>
          <a:xfrm>
            <a:off x="224589" y="1540039"/>
            <a:ext cx="3561349" cy="5245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83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4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4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50"/>
                                        <p:tgtEl>
                                          <p:spTgt spid="104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104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8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8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9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4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05" grpId="0" animBg="1"/>
      <p:bldP spid="1048806" grpId="0" animBg="1" autoUpdateAnimBg="0"/>
      <p:bldP spid="1048807" grpId="0" animBg="1"/>
      <p:bldP spid="1048808" grpId="0" animBg="1"/>
      <p:bldP spid="1048809" grpId="0"/>
      <p:bldP spid="10488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3358191" y="3176337"/>
            <a:ext cx="5148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hape 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10864" y="0"/>
            <a:ext cx="34811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306" y="0"/>
            <a:ext cx="3169788" cy="6857999"/>
          </a:xfrm>
          <a:prstGeom prst="rect">
            <a:avLst/>
          </a:prstGeom>
        </p:spPr>
      </p:pic>
      <p:sp>
        <p:nvSpPr>
          <p:cNvPr id="7" name="Diamond 6"/>
          <p:cNvSpPr/>
          <p:nvPr/>
        </p:nvSpPr>
        <p:spPr>
          <a:xfrm>
            <a:off x="241602" y="1114301"/>
            <a:ext cx="3821509" cy="4119952"/>
          </a:xfrm>
          <a:prstGeom prst="diamond">
            <a:avLst/>
          </a:prstGeom>
          <a:solidFill>
            <a:schemeClr val="bg1">
              <a:alpha val="21176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95" y="2019375"/>
            <a:ext cx="2210440" cy="2209651"/>
          </a:xfrm>
          <a:prstGeom prst="rect">
            <a:avLst/>
          </a:prstGeom>
          <a:effectLst/>
        </p:spPr>
      </p:pic>
      <p:sp>
        <p:nvSpPr>
          <p:cNvPr id="9" name="Oval 8"/>
          <p:cNvSpPr/>
          <p:nvPr/>
        </p:nvSpPr>
        <p:spPr>
          <a:xfrm>
            <a:off x="938239" y="1854850"/>
            <a:ext cx="2428236" cy="2638855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/>
          </a:p>
        </p:txBody>
      </p:sp>
      <p:sp>
        <p:nvSpPr>
          <p:cNvPr id="10" name="Diamond 9"/>
          <p:cNvSpPr/>
          <p:nvPr/>
        </p:nvSpPr>
        <p:spPr>
          <a:xfrm>
            <a:off x="1866021" y="5391141"/>
            <a:ext cx="577771" cy="529195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1" name="Diamond 10"/>
          <p:cNvSpPr/>
          <p:nvPr/>
        </p:nvSpPr>
        <p:spPr>
          <a:xfrm>
            <a:off x="1866021" y="428049"/>
            <a:ext cx="577771" cy="529195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2" name="Diamond 11"/>
          <p:cNvSpPr/>
          <p:nvPr/>
        </p:nvSpPr>
        <p:spPr>
          <a:xfrm>
            <a:off x="2008013" y="5511834"/>
            <a:ext cx="293787" cy="287807"/>
          </a:xfrm>
          <a:prstGeom prst="diamond">
            <a:avLst/>
          </a:prstGeom>
          <a:solidFill>
            <a:srgbClr val="1B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rgbClr val="1B294C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94085" y="2299385"/>
            <a:ext cx="4844716" cy="964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I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13" name="Diamond 12"/>
          <p:cNvSpPr/>
          <p:nvPr/>
        </p:nvSpPr>
        <p:spPr>
          <a:xfrm>
            <a:off x="2020279" y="548201"/>
            <a:ext cx="293787" cy="287807"/>
          </a:xfrm>
          <a:prstGeom prst="diamond">
            <a:avLst/>
          </a:prstGeom>
          <a:solidFill>
            <a:srgbClr val="1B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rgbClr val="1B294C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87178" y="1467582"/>
            <a:ext cx="4005203" cy="2209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ID" sz="6000" b="1" dirty="0">
                <a:solidFill>
                  <a:srgbClr val="F632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POKJA I</a:t>
            </a:r>
          </a:p>
        </p:txBody>
      </p:sp>
    </p:spTree>
    <p:extLst>
      <p:ext uri="{BB962C8B-B14F-4D97-AF65-F5344CB8AC3E}">
        <p14:creationId xmlns:p14="http://schemas.microsoft.com/office/powerpoint/2010/main" val="2910285828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/>
      <p:bldP spid="17" grpId="1"/>
      <p:bldP spid="13" grpId="0" animBg="1"/>
      <p:bldP spid="13" grpId="1" animBg="1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2"/>
          <p:cNvSpPr/>
          <p:nvPr/>
        </p:nvSpPr>
        <p:spPr>
          <a:xfrm>
            <a:off x="2341655" y="171449"/>
            <a:ext cx="7505700" cy="6572251"/>
          </a:xfrm>
          <a:prstGeom prst="diamond">
            <a:avLst/>
          </a:prstGeom>
          <a:solidFill>
            <a:schemeClr val="bg2">
              <a:lumMod val="1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2" name="Diamond 11"/>
          <p:cNvSpPr/>
          <p:nvPr/>
        </p:nvSpPr>
        <p:spPr>
          <a:xfrm>
            <a:off x="1130483" y="2787232"/>
            <a:ext cx="1211172" cy="1340691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Diamond 12"/>
          <p:cNvSpPr/>
          <p:nvPr/>
        </p:nvSpPr>
        <p:spPr>
          <a:xfrm>
            <a:off x="1420247" y="3084301"/>
            <a:ext cx="631644" cy="746547"/>
          </a:xfrm>
          <a:prstGeom prst="diamond">
            <a:avLst/>
          </a:prstGeom>
          <a:solidFill>
            <a:srgbClr val="458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9847355" y="2787229"/>
            <a:ext cx="1211172" cy="1340691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7" name="Diamond 16"/>
          <p:cNvSpPr/>
          <p:nvPr/>
        </p:nvSpPr>
        <p:spPr>
          <a:xfrm>
            <a:off x="10137119" y="3084301"/>
            <a:ext cx="631644" cy="746547"/>
          </a:xfrm>
          <a:prstGeom prst="diamond">
            <a:avLst/>
          </a:prstGeom>
          <a:solidFill>
            <a:srgbClr val="458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190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336765" y="869718"/>
            <a:ext cx="5308369" cy="5174623"/>
            <a:chOff x="3943422" y="1142957"/>
            <a:chExt cx="4625319" cy="4543468"/>
          </a:xfrm>
        </p:grpSpPr>
        <p:grpSp>
          <p:nvGrpSpPr>
            <p:cNvPr id="7" name="Group 6"/>
            <p:cNvGrpSpPr/>
            <p:nvPr/>
          </p:nvGrpSpPr>
          <p:grpSpPr>
            <a:xfrm>
              <a:off x="4003017" y="1142957"/>
              <a:ext cx="4565724" cy="4543468"/>
              <a:chOff x="3865653" y="1085845"/>
              <a:chExt cx="4746954" cy="474345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4154907" y="1085845"/>
                <a:ext cx="4457700" cy="4743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3865653" y="1085845"/>
                <a:ext cx="4457700" cy="4743450"/>
              </a:xfrm>
              <a:prstGeom prst="ellipse">
                <a:avLst/>
              </a:prstGeom>
              <a:solidFill>
                <a:srgbClr val="F632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US" sz="19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" name="Freeform 25"/>
            <p:cNvSpPr/>
            <p:nvPr/>
          </p:nvSpPr>
          <p:spPr>
            <a:xfrm>
              <a:off x="3943422" y="1142957"/>
              <a:ext cx="2282862" cy="4543468"/>
            </a:xfrm>
            <a:custGeom>
              <a:avLst/>
              <a:gdLst>
                <a:gd name="connsiteX0" fmla="*/ 2143757 w 2282862"/>
                <a:gd name="connsiteY0" fmla="*/ 0 h 4543468"/>
                <a:gd name="connsiteX1" fmla="*/ 2282862 w 2282862"/>
                <a:gd name="connsiteY1" fmla="*/ 7444 h 4543468"/>
                <a:gd name="connsiteX2" fmla="*/ 2202781 w 2282862"/>
                <a:gd name="connsiteY2" fmla="*/ 11729 h 4543468"/>
                <a:gd name="connsiteX3" fmla="*/ 278211 w 2282862"/>
                <a:gd name="connsiteY3" fmla="*/ 2271734 h 4543468"/>
                <a:gd name="connsiteX4" fmla="*/ 2202781 w 2282862"/>
                <a:gd name="connsiteY4" fmla="*/ 4531739 h 4543468"/>
                <a:gd name="connsiteX5" fmla="*/ 2282862 w 2282862"/>
                <a:gd name="connsiteY5" fmla="*/ 4536025 h 4543468"/>
                <a:gd name="connsiteX6" fmla="*/ 2143757 w 2282862"/>
                <a:gd name="connsiteY6" fmla="*/ 4543468 h 4543468"/>
                <a:gd name="connsiteX7" fmla="*/ 0 w 2282862"/>
                <a:gd name="connsiteY7" fmla="*/ 2271734 h 4543468"/>
                <a:gd name="connsiteX8" fmla="*/ 2143757 w 2282862"/>
                <a:gd name="connsiteY8" fmla="*/ 0 h 4543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2862" h="4543468">
                  <a:moveTo>
                    <a:pt x="2143757" y="0"/>
                  </a:moveTo>
                  <a:lnTo>
                    <a:pt x="2282862" y="7444"/>
                  </a:lnTo>
                  <a:lnTo>
                    <a:pt x="2202781" y="11729"/>
                  </a:lnTo>
                  <a:cubicBezTo>
                    <a:pt x="1121779" y="128064"/>
                    <a:pt x="278211" y="1095505"/>
                    <a:pt x="278211" y="2271734"/>
                  </a:cubicBezTo>
                  <a:cubicBezTo>
                    <a:pt x="278211" y="3447963"/>
                    <a:pt x="1121779" y="4415404"/>
                    <a:pt x="2202781" y="4531739"/>
                  </a:cubicBezTo>
                  <a:lnTo>
                    <a:pt x="2282862" y="4536025"/>
                  </a:lnTo>
                  <a:lnTo>
                    <a:pt x="2143757" y="4543468"/>
                  </a:lnTo>
                  <a:cubicBezTo>
                    <a:pt x="959793" y="4543468"/>
                    <a:pt x="0" y="3526378"/>
                    <a:pt x="0" y="2271734"/>
                  </a:cubicBezTo>
                  <a:cubicBezTo>
                    <a:pt x="0" y="1017090"/>
                    <a:pt x="959793" y="0"/>
                    <a:pt x="2143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900">
                <a:solidFill>
                  <a:prstClr val="white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761561" y="1740513"/>
            <a:ext cx="4602531" cy="841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ID" sz="4800" dirty="0">
              <a:ln w="0">
                <a:noFill/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18572" y="2829548"/>
            <a:ext cx="4081409" cy="2665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r>
              <a:rPr lang="en-ID" sz="3200" dirty="0" err="1">
                <a:ln w="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cs typeface="Calibri" panose="020F0502020204030204" pitchFamily="34" charset="0"/>
              </a:rPr>
              <a:t>Pola</a:t>
            </a:r>
            <a:r>
              <a:rPr lang="en-ID" sz="3200" dirty="0">
                <a:ln w="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ln w="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cs typeface="Calibri" panose="020F0502020204030204" pitchFamily="34" charset="0"/>
              </a:rPr>
              <a:t>Asuh</a:t>
            </a:r>
            <a:r>
              <a:rPr lang="en-ID" sz="3200" dirty="0">
                <a:ln w="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ln w="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cs typeface="Calibri" panose="020F0502020204030204" pitchFamily="34" charset="0"/>
              </a:rPr>
              <a:t>Anak</a:t>
            </a:r>
            <a:r>
              <a:rPr lang="en-ID" sz="3200" dirty="0">
                <a:ln w="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ln w="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cs typeface="Calibri" panose="020F0502020204030204" pitchFamily="34" charset="0"/>
              </a:rPr>
              <a:t>dan</a:t>
            </a:r>
            <a:r>
              <a:rPr lang="en-ID" sz="3200" dirty="0">
                <a:ln w="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ln w="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cs typeface="Calibri" panose="020F0502020204030204" pitchFamily="34" charset="0"/>
              </a:rPr>
              <a:t>Remaja</a:t>
            </a:r>
            <a:r>
              <a:rPr lang="en-ID" sz="3200" dirty="0">
                <a:ln w="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ln w="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cs typeface="Calibri" panose="020F0502020204030204" pitchFamily="34" charset="0"/>
              </a:rPr>
              <a:t>Dengan</a:t>
            </a:r>
            <a:r>
              <a:rPr lang="en-ID" sz="3200" dirty="0">
                <a:ln w="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ln w="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cs typeface="Calibri" panose="020F0502020204030204" pitchFamily="34" charset="0"/>
              </a:rPr>
              <a:t>Penuh</a:t>
            </a:r>
            <a:r>
              <a:rPr lang="en-ID" sz="3200" dirty="0">
                <a:ln w="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ln w="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cs typeface="Calibri" panose="020F0502020204030204" pitchFamily="34" charset="0"/>
              </a:rPr>
              <a:t>Cinta</a:t>
            </a:r>
            <a:r>
              <a:rPr lang="en-ID" sz="3200" dirty="0">
                <a:ln w="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ln w="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cs typeface="Calibri" panose="020F0502020204030204" pitchFamily="34" charset="0"/>
              </a:rPr>
              <a:t>Kasih</a:t>
            </a:r>
            <a:r>
              <a:rPr lang="en-ID" sz="3200" dirty="0">
                <a:ln w="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ln w="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cs typeface="Calibri" panose="020F0502020204030204" pitchFamily="34" charset="0"/>
              </a:rPr>
              <a:t>Sayang</a:t>
            </a:r>
            <a:r>
              <a:rPr lang="en-ID" sz="3200" dirty="0">
                <a:ln w="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ln w="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cs typeface="Calibri" panose="020F0502020204030204" pitchFamily="34" charset="0"/>
              </a:rPr>
              <a:t>dalam</a:t>
            </a:r>
            <a:r>
              <a:rPr lang="en-ID" sz="3200" dirty="0">
                <a:ln w="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ln w="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cs typeface="Calibri" panose="020F0502020204030204" pitchFamily="34" charset="0"/>
              </a:rPr>
              <a:t>Keluarga</a:t>
            </a:r>
            <a:r>
              <a:rPr lang="en-ID" sz="3200" dirty="0">
                <a:ln w="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cs typeface="Calibri" panose="020F0502020204030204" pitchFamily="34" charset="0"/>
              </a:rPr>
              <a:t> di Era Digital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724457" y="1777173"/>
            <a:ext cx="4868057" cy="841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r>
              <a:rPr lang="en-ID" sz="7200" b="1" dirty="0">
                <a:ln w="0">
                  <a:noFill/>
                </a:ln>
                <a:solidFill>
                  <a:srgbClr val="1B29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Calibri" panose="020F0502020204030204" pitchFamily="34" charset="0"/>
              </a:rPr>
              <a:t>PAAREDI</a:t>
            </a:r>
          </a:p>
        </p:txBody>
      </p:sp>
      <p:cxnSp>
        <p:nvCxnSpPr>
          <p:cNvPr id="18" name="Shape 73"/>
          <p:cNvCxnSpPr/>
          <p:nvPr/>
        </p:nvCxnSpPr>
        <p:spPr>
          <a:xfrm flipV="1">
            <a:off x="4465786" y="1711685"/>
            <a:ext cx="3060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19" name="Shape 73"/>
          <p:cNvCxnSpPr/>
          <p:nvPr/>
        </p:nvCxnSpPr>
        <p:spPr>
          <a:xfrm flipV="1">
            <a:off x="3956826" y="2829548"/>
            <a:ext cx="4212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dot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426196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6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 rot="511163">
            <a:off x="9613232" y="1008413"/>
            <a:ext cx="3874168" cy="2791327"/>
          </a:xfrm>
          <a:prstGeom prst="cloud">
            <a:avLst/>
          </a:prstGeom>
          <a:solidFill>
            <a:srgbClr val="FFD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3"/>
          <p:cNvSpPr/>
          <p:nvPr/>
        </p:nvSpPr>
        <p:spPr>
          <a:xfrm rot="12781445">
            <a:off x="7162301" y="-555406"/>
            <a:ext cx="3874168" cy="2791327"/>
          </a:xfrm>
          <a:prstGeom prst="cloud">
            <a:avLst/>
          </a:prstGeom>
          <a:solidFill>
            <a:srgbClr val="BA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98035" y="2123106"/>
            <a:ext cx="90808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>
                <a:latin typeface="Tw Cen MT" panose="020B0602020104020603" pitchFamily="34" charset="0"/>
              </a:rPr>
              <a:t> </a:t>
            </a:r>
            <a:r>
              <a:rPr lang="en-US" sz="3600" dirty="0" err="1">
                <a:latin typeface="Tw Cen MT" panose="020B0602020104020603" pitchFamily="34" charset="0"/>
              </a:rPr>
              <a:t>Penguatan</a:t>
            </a:r>
            <a:r>
              <a:rPr lang="en-US" sz="3600" dirty="0">
                <a:latin typeface="Tw Cen MT" panose="020B0602020104020603" pitchFamily="34" charset="0"/>
              </a:rPr>
              <a:t> BKR</a:t>
            </a:r>
          </a:p>
          <a:p>
            <a:pPr marL="342900" indent="-342900">
              <a:buAutoNum type="arabicPeriod"/>
            </a:pPr>
            <a:r>
              <a:rPr lang="en-US" sz="3600" dirty="0">
                <a:latin typeface="Tw Cen MT" panose="020B0602020104020603" pitchFamily="34" charset="0"/>
              </a:rPr>
              <a:t> </a:t>
            </a:r>
            <a:r>
              <a:rPr lang="en-US" sz="3600" dirty="0" err="1">
                <a:latin typeface="Tw Cen MT" panose="020B0602020104020603" pitchFamily="34" charset="0"/>
              </a:rPr>
              <a:t>Penguatan</a:t>
            </a:r>
            <a:r>
              <a:rPr lang="en-US" sz="3600" dirty="0">
                <a:latin typeface="Tw Cen MT" panose="020B0602020104020603" pitchFamily="34" charset="0"/>
              </a:rPr>
              <a:t> PIK REMAJA</a:t>
            </a:r>
          </a:p>
          <a:p>
            <a:pPr marL="342900" indent="-342900">
              <a:buAutoNum type="arabicPeriod"/>
            </a:pPr>
            <a:r>
              <a:rPr lang="en-US" sz="3600" dirty="0">
                <a:latin typeface="Tw Cen MT" panose="020B0602020104020603" pitchFamily="34" charset="0"/>
              </a:rPr>
              <a:t> </a:t>
            </a:r>
            <a:r>
              <a:rPr lang="en-US" sz="3600" dirty="0" err="1">
                <a:latin typeface="Tw Cen MT" panose="020B0602020104020603" pitchFamily="34" charset="0"/>
              </a:rPr>
              <a:t>Sosialisasi</a:t>
            </a:r>
            <a:r>
              <a:rPr lang="en-US" sz="3600" dirty="0">
                <a:latin typeface="Tw Cen MT" panose="020B0602020104020603" pitchFamily="34" charset="0"/>
              </a:rPr>
              <a:t> UU </a:t>
            </a:r>
            <a:r>
              <a:rPr lang="en-US" sz="3600" dirty="0" err="1">
                <a:latin typeface="Tw Cen MT" panose="020B0602020104020603" pitchFamily="34" charset="0"/>
              </a:rPr>
              <a:t>Perkawinan</a:t>
            </a:r>
            <a:endParaRPr lang="en-US" sz="3600" dirty="0">
              <a:latin typeface="Tw Cen MT" panose="020B0602020104020603" pitchFamily="34" charset="0"/>
            </a:endParaRPr>
          </a:p>
          <a:p>
            <a:r>
              <a:rPr lang="en-US" sz="3600" dirty="0">
                <a:latin typeface="Tw Cen MT" panose="020B0602020104020603" pitchFamily="34" charset="0"/>
              </a:rPr>
              <a:t>   (</a:t>
            </a:r>
            <a:r>
              <a:rPr lang="en-US" sz="3600" dirty="0" err="1">
                <a:latin typeface="Tw Cen MT" panose="020B0602020104020603" pitchFamily="34" charset="0"/>
              </a:rPr>
              <a:t>pencegahan</a:t>
            </a:r>
            <a:r>
              <a:rPr lang="en-US" sz="3600" dirty="0">
                <a:latin typeface="Tw Cen MT" panose="020B0602020104020603" pitchFamily="34" charset="0"/>
              </a:rPr>
              <a:t> </a:t>
            </a:r>
            <a:r>
              <a:rPr lang="en-US" sz="3600" dirty="0" err="1">
                <a:latin typeface="Tw Cen MT" panose="020B0602020104020603" pitchFamily="34" charset="0"/>
              </a:rPr>
              <a:t>pernikahan</a:t>
            </a:r>
            <a:r>
              <a:rPr lang="en-US" sz="3600" dirty="0">
                <a:latin typeface="Tw Cen MT" panose="020B0602020104020603" pitchFamily="34" charset="0"/>
              </a:rPr>
              <a:t> </a:t>
            </a:r>
            <a:r>
              <a:rPr lang="en-US" sz="3600" dirty="0" err="1">
                <a:latin typeface="Tw Cen MT" panose="020B0602020104020603" pitchFamily="34" charset="0"/>
              </a:rPr>
              <a:t>usia</a:t>
            </a:r>
            <a:r>
              <a:rPr lang="en-US" sz="3600" dirty="0">
                <a:latin typeface="Tw Cen MT" panose="020B0602020104020603" pitchFamily="34" charset="0"/>
              </a:rPr>
              <a:t> </a:t>
            </a:r>
            <a:r>
              <a:rPr lang="en-US" sz="3600" dirty="0" err="1">
                <a:latin typeface="Tw Cen MT" panose="020B0602020104020603" pitchFamily="34" charset="0"/>
              </a:rPr>
              <a:t>anak</a:t>
            </a:r>
            <a:r>
              <a:rPr lang="en-US" sz="3600" dirty="0">
                <a:latin typeface="Tw Cen MT" panose="020B0602020104020603" pitchFamily="34" charset="0"/>
              </a:rPr>
              <a:t>)</a:t>
            </a:r>
          </a:p>
          <a:p>
            <a:r>
              <a:rPr lang="en-US" sz="3600" dirty="0">
                <a:latin typeface="Tw Cen MT" panose="020B0602020104020603" pitchFamily="34" charset="0"/>
              </a:rPr>
              <a:t>4. </a:t>
            </a:r>
            <a:r>
              <a:rPr lang="en-US" sz="3600" dirty="0" err="1">
                <a:latin typeface="Tw Cen MT" panose="020B0602020104020603" pitchFamily="34" charset="0"/>
              </a:rPr>
              <a:t>Sosialisasi</a:t>
            </a:r>
            <a:r>
              <a:rPr lang="en-US" sz="3600" dirty="0">
                <a:latin typeface="Tw Cen MT" panose="020B0602020104020603" pitchFamily="34" charset="0"/>
              </a:rPr>
              <a:t> PAAREDI</a:t>
            </a:r>
          </a:p>
        </p:txBody>
      </p:sp>
      <p:sp>
        <p:nvSpPr>
          <p:cNvPr id="3" name="Cloud 2"/>
          <p:cNvSpPr/>
          <p:nvPr/>
        </p:nvSpPr>
        <p:spPr>
          <a:xfrm rot="1318339">
            <a:off x="9480884" y="-1010653"/>
            <a:ext cx="3874168" cy="2791327"/>
          </a:xfrm>
          <a:prstGeom prst="cloud">
            <a:avLst/>
          </a:prstGeom>
          <a:solidFill>
            <a:srgbClr val="FFB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 rot="10114876">
            <a:off x="115644" y="6017860"/>
            <a:ext cx="3874168" cy="2791327"/>
          </a:xfrm>
          <a:prstGeom prst="cloud">
            <a:avLst/>
          </a:prstGeom>
          <a:solidFill>
            <a:srgbClr val="CEBE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 rot="785158">
            <a:off x="-2335287" y="4454041"/>
            <a:ext cx="3874168" cy="2791327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 rot="10922052">
            <a:off x="-16704" y="3998794"/>
            <a:ext cx="3874168" cy="2791327"/>
          </a:xfrm>
          <a:prstGeom prst="cloud">
            <a:avLst/>
          </a:prstGeom>
          <a:solidFill>
            <a:srgbClr val="BA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o.remove.bg/downloads/cb0867a4-3799-4b53-9de1-1dc7cf788211/101-1014286_pencil-colored-drawing-mechanical-clip-art-yellow-cliparts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3214">
            <a:off x="83379" y="292222"/>
            <a:ext cx="1618591" cy="169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ownload Vector Eraser PNG File HD HQ PNG Image | FreePNGI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44353">
            <a:off x="1017758" y="160608"/>
            <a:ext cx="1429816" cy="126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o.remove.bg/downloads/d17f106e-f984-49d1-bd6b-2de4b0ecd1f9/186-1868622_pens-colored-pencils-paint-color-creative-draw-colored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73"/>
          <a:stretch/>
        </p:blipFill>
        <p:spPr bwMode="auto">
          <a:xfrm flipV="1">
            <a:off x="236050" y="1292771"/>
            <a:ext cx="477713" cy="183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o.remove.bg/downloads/d17f106e-f984-49d1-bd6b-2de4b0ecd1f9/186-1868622_pens-colored-pencils-paint-color-creative-draw-colored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9" r="61196"/>
          <a:stretch/>
        </p:blipFill>
        <p:spPr bwMode="auto">
          <a:xfrm rot="16915542" flipV="1">
            <a:off x="1374044" y="1535529"/>
            <a:ext cx="565267" cy="204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o.remove.bg/downloads/d17f106e-f984-49d1-bd6b-2de4b0ecd1f9/186-1868622_pens-colored-pencils-paint-color-creative-draw-colored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09" r="-131"/>
          <a:stretch/>
        </p:blipFill>
        <p:spPr bwMode="auto">
          <a:xfrm rot="13971928" flipV="1">
            <a:off x="2353533" y="581602"/>
            <a:ext cx="561408" cy="209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12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" grpId="0"/>
      <p:bldP spid="3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2833</TotalTime>
  <Words>1375</Words>
  <Application>Microsoft Office PowerPoint</Application>
  <PresentationFormat>Layar Lebar</PresentationFormat>
  <Paragraphs>274</Paragraphs>
  <Slides>28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Judul Slide</vt:lpstr>
      </vt:variant>
      <vt:variant>
        <vt:i4>28</vt:i4>
      </vt:variant>
    </vt:vector>
  </HeadingPairs>
  <TitlesOfParts>
    <vt:vector size="29" baseType="lpstr"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1. Peningkatan Kapasitas Kader Posyandu dan Pembentukan      Posyandu HI</vt:lpstr>
      <vt:lpstr>Presentasi PowerPoint</vt:lpstr>
      <vt:lpstr>Presentasi PowerPoint</vt:lpstr>
      <vt:lpstr>Presentasi PowerPoint</vt:lpstr>
      <vt:lpstr>STUNTING</vt:lpstr>
      <vt:lpstr>Faktor Penyebab Stunting</vt:lpstr>
      <vt:lpstr>Kegiatan Pendampingan</vt:lpstr>
      <vt:lpstr>PENDAMPINGAN KELUARGA</vt:lpstr>
      <vt:lpstr>TIM PENDAMPING KELUARGA</vt:lpstr>
      <vt:lpstr>PERAN TIM PENDAMPING KELUARGA</vt:lpstr>
      <vt:lpstr>PENDAMPINGAN KELUARGA OLEH KADER PKK (1)</vt:lpstr>
      <vt:lpstr>PENDAMPINGAN KELUARGA OLEH KADER PKK (2)</vt:lpstr>
      <vt:lpstr>Terimakasih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Penguatan Kelompok UP2K</dc:title>
  <dc:creator>ASUS-PC</dc:creator>
  <cp:lastModifiedBy>Pengguna Tidak dikenal</cp:lastModifiedBy>
  <cp:revision>286</cp:revision>
  <cp:lastPrinted>2019-05-13T02:52:19Z</cp:lastPrinted>
  <dcterms:created xsi:type="dcterms:W3CDTF">2018-08-15T03:31:44Z</dcterms:created>
  <dcterms:modified xsi:type="dcterms:W3CDTF">2022-05-13T00:54:18Z</dcterms:modified>
</cp:coreProperties>
</file>